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86" r:id="rId2"/>
  </p:sldIdLst>
  <p:sldSz cx="12192000" cy="6858000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C2F"/>
    <a:srgbClr val="25B7D3"/>
    <a:srgbClr val="F7B563"/>
    <a:srgbClr val="FF0066"/>
    <a:srgbClr val="83C4D4"/>
    <a:srgbClr val="E25826"/>
    <a:srgbClr val="629A29"/>
    <a:srgbClr val="4871B7"/>
    <a:srgbClr val="70AE47"/>
    <a:srgbClr val="333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44" y="4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8" d="100"/>
        <a:sy n="1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2DF0-4731-4B15-8F61-4B489C262373}" type="datetimeFigureOut">
              <a:rPr lang="en-AU" smtClean="0"/>
              <a:t>25/07/2020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0F002-2DCC-479A-8C45-9C07D03A20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0872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2DF0-4731-4B15-8F61-4B489C262373}" type="datetimeFigureOut">
              <a:rPr lang="en-AU" smtClean="0"/>
              <a:t>25/07/2020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0F002-2DCC-479A-8C45-9C07D03A20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539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2DF0-4731-4B15-8F61-4B489C262373}" type="datetimeFigureOut">
              <a:rPr lang="en-AU" smtClean="0"/>
              <a:t>25/07/2020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0F002-2DCC-479A-8C45-9C07D03A20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63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2DF0-4731-4B15-8F61-4B489C262373}" type="datetimeFigureOut">
              <a:rPr lang="en-AU" smtClean="0"/>
              <a:t>25/07/2020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0F002-2DCC-479A-8C45-9C07D03A20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5852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2DF0-4731-4B15-8F61-4B489C262373}" type="datetimeFigureOut">
              <a:rPr lang="en-AU" smtClean="0"/>
              <a:t>25/07/2020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0F002-2DCC-479A-8C45-9C07D03A20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53504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>
            <a:extLst>
              <a:ext uri="{FF2B5EF4-FFF2-40B4-BE49-F238E27FC236}">
                <a16:creationId xmlns:a16="http://schemas.microsoft.com/office/drawing/2014/main" id="{68A55CEB-C5A3-4520-9B3B-746656485E39}"/>
              </a:ext>
            </a:extLst>
          </p:cNvPr>
          <p:cNvSpPr/>
          <p:nvPr userDrawn="1"/>
        </p:nvSpPr>
        <p:spPr>
          <a:xfrm>
            <a:off x="0" y="-1"/>
            <a:ext cx="12192000" cy="5940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C5DE1AC5-1F20-4F72-B7E3-3B7BA31401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0" t="59552" r="7851" b="21858"/>
          <a:stretch/>
        </p:blipFill>
        <p:spPr>
          <a:xfrm>
            <a:off x="0" y="5944709"/>
            <a:ext cx="12192000" cy="91329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39469"/>
            <a:ext cx="10972800" cy="1143000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382470"/>
            <a:ext cx="5287483" cy="4408732"/>
          </a:xfrm>
        </p:spPr>
        <p:txBody>
          <a:bodyPr>
            <a:noAutofit/>
          </a:bodyPr>
          <a:lstStyle>
            <a:lvl1pPr>
              <a:spcBef>
                <a:spcPts val="600"/>
              </a:spcBef>
              <a:spcAft>
                <a:spcPts val="1200"/>
              </a:spcAft>
              <a:defRPr sz="2800">
                <a:solidFill>
                  <a:srgbClr val="00467F"/>
                </a:solidFill>
              </a:defRPr>
            </a:lvl1pPr>
            <a:lvl2pPr>
              <a:spcBef>
                <a:spcPts val="600"/>
              </a:spcBef>
              <a:spcAft>
                <a:spcPts val="1200"/>
              </a:spcAft>
              <a:defRPr sz="2400">
                <a:solidFill>
                  <a:srgbClr val="00467F"/>
                </a:solidFill>
              </a:defRPr>
            </a:lvl2pPr>
            <a:lvl3pPr>
              <a:spcBef>
                <a:spcPts val="600"/>
              </a:spcBef>
              <a:spcAft>
                <a:spcPts val="1200"/>
              </a:spcAft>
              <a:defRPr sz="2000">
                <a:solidFill>
                  <a:srgbClr val="00467F"/>
                </a:solidFill>
              </a:defRPr>
            </a:lvl3pPr>
            <a:lvl4pPr>
              <a:spcBef>
                <a:spcPts val="600"/>
              </a:spcBef>
              <a:spcAft>
                <a:spcPts val="1200"/>
              </a:spcAft>
              <a:defRPr sz="1800">
                <a:solidFill>
                  <a:srgbClr val="00467F"/>
                </a:solidFill>
              </a:defRPr>
            </a:lvl4pPr>
            <a:lvl5pPr>
              <a:spcBef>
                <a:spcPts val="600"/>
              </a:spcBef>
              <a:spcAft>
                <a:spcPts val="1200"/>
              </a:spcAft>
              <a:defRPr sz="1600">
                <a:solidFill>
                  <a:srgbClr val="00467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61920FA-50E0-45AF-9D06-4A4CF2F13A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76" y="6060670"/>
            <a:ext cx="2203308" cy="688533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67B25EFE-82AA-4D13-893D-4774767ED007}"/>
              </a:ext>
            </a:extLst>
          </p:cNvPr>
          <p:cNvGrpSpPr/>
          <p:nvPr userDrawn="1"/>
        </p:nvGrpSpPr>
        <p:grpSpPr>
          <a:xfrm>
            <a:off x="0" y="5943601"/>
            <a:ext cx="12192000" cy="634670"/>
            <a:chOff x="0" y="5943601"/>
            <a:chExt cx="12192000" cy="634670"/>
          </a:xfrm>
        </p:grpSpPr>
        <p:sp>
          <p:nvSpPr>
            <p:cNvPr id="43" name="Rectangle 45">
              <a:extLst>
                <a:ext uri="{FF2B5EF4-FFF2-40B4-BE49-F238E27FC236}">
                  <a16:creationId xmlns:a16="http://schemas.microsoft.com/office/drawing/2014/main" id="{C5412DB4-5990-40C4-B46F-3BBF5AD556F1}"/>
                </a:ext>
              </a:extLst>
            </p:cNvPr>
            <p:cNvSpPr/>
            <p:nvPr userDrawn="1"/>
          </p:nvSpPr>
          <p:spPr>
            <a:xfrm>
              <a:off x="0" y="5943601"/>
              <a:ext cx="12192000" cy="52388"/>
            </a:xfrm>
            <a:prstGeom prst="rect">
              <a:avLst/>
            </a:prstGeom>
            <a:gradFill flip="none" rotWithShape="1">
              <a:gsLst>
                <a:gs pos="0">
                  <a:srgbClr val="00467F">
                    <a:shade val="30000"/>
                    <a:satMod val="115000"/>
                  </a:srgbClr>
                </a:gs>
                <a:gs pos="50000">
                  <a:srgbClr val="00467F">
                    <a:shade val="67500"/>
                    <a:satMod val="115000"/>
                  </a:srgbClr>
                </a:gs>
                <a:gs pos="100000">
                  <a:srgbClr val="00467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grpSp>
          <p:nvGrpSpPr>
            <p:cNvPr id="44" name="Group 17">
              <a:extLst>
                <a:ext uri="{FF2B5EF4-FFF2-40B4-BE49-F238E27FC236}">
                  <a16:creationId xmlns:a16="http://schemas.microsoft.com/office/drawing/2014/main" id="{D8DE2EA2-A22C-4275-AE2E-5ACEB53E230E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9458184" y="6370308"/>
              <a:ext cx="2336802" cy="207963"/>
              <a:chOff x="6846888" y="6524625"/>
              <a:chExt cx="1765301" cy="152400"/>
            </a:xfrm>
          </p:grpSpPr>
          <p:sp>
            <p:nvSpPr>
              <p:cNvPr id="46" name="Freeform 5">
                <a:extLst>
                  <a:ext uri="{FF2B5EF4-FFF2-40B4-BE49-F238E27FC236}">
                    <a16:creationId xmlns:a16="http://schemas.microsoft.com/office/drawing/2014/main" id="{4C29E840-27C6-4894-B37C-C7983E52D08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846888" y="6560689"/>
                <a:ext cx="55930" cy="62822"/>
              </a:xfrm>
              <a:custGeom>
                <a:avLst/>
                <a:gdLst/>
                <a:ahLst/>
                <a:cxnLst>
                  <a:cxn ang="0">
                    <a:pos x="392" y="390"/>
                  </a:cxn>
                  <a:cxn ang="0">
                    <a:pos x="399" y="425"/>
                  </a:cxn>
                  <a:cxn ang="0">
                    <a:pos x="413" y="440"/>
                  </a:cxn>
                  <a:cxn ang="0">
                    <a:pos x="291" y="460"/>
                  </a:cxn>
                  <a:cxn ang="0">
                    <a:pos x="282" y="423"/>
                  </a:cxn>
                  <a:cxn ang="0">
                    <a:pos x="257" y="429"/>
                  </a:cxn>
                  <a:cxn ang="0">
                    <a:pos x="220" y="454"/>
                  </a:cxn>
                  <a:cxn ang="0">
                    <a:pos x="188" y="465"/>
                  </a:cxn>
                  <a:cxn ang="0">
                    <a:pos x="150" y="471"/>
                  </a:cxn>
                  <a:cxn ang="0">
                    <a:pos x="102" y="468"/>
                  </a:cxn>
                  <a:cxn ang="0">
                    <a:pos x="63" y="454"/>
                  </a:cxn>
                  <a:cxn ang="0">
                    <a:pos x="43" y="441"/>
                  </a:cxn>
                  <a:cxn ang="0">
                    <a:pos x="26" y="423"/>
                  </a:cxn>
                  <a:cxn ang="0">
                    <a:pos x="11" y="400"/>
                  </a:cxn>
                  <a:cxn ang="0">
                    <a:pos x="3" y="373"/>
                  </a:cxn>
                  <a:cxn ang="0">
                    <a:pos x="0" y="341"/>
                  </a:cxn>
                  <a:cxn ang="0">
                    <a:pos x="6" y="296"/>
                  </a:cxn>
                  <a:cxn ang="0">
                    <a:pos x="21" y="260"/>
                  </a:cxn>
                  <a:cxn ang="0">
                    <a:pos x="46" y="232"/>
                  </a:cxn>
                  <a:cxn ang="0">
                    <a:pos x="79" y="213"/>
                  </a:cxn>
                  <a:cxn ang="0">
                    <a:pos x="116" y="201"/>
                  </a:cxn>
                  <a:cxn ang="0">
                    <a:pos x="243" y="181"/>
                  </a:cxn>
                  <a:cxn ang="0">
                    <a:pos x="264" y="173"/>
                  </a:cxn>
                  <a:cxn ang="0">
                    <a:pos x="276" y="156"/>
                  </a:cxn>
                  <a:cxn ang="0">
                    <a:pos x="274" y="126"/>
                  </a:cxn>
                  <a:cxn ang="0">
                    <a:pos x="267" y="114"/>
                  </a:cxn>
                  <a:cxn ang="0">
                    <a:pos x="250" y="102"/>
                  </a:cxn>
                  <a:cxn ang="0">
                    <a:pos x="225" y="96"/>
                  </a:cxn>
                  <a:cxn ang="0">
                    <a:pos x="200" y="94"/>
                  </a:cxn>
                  <a:cxn ang="0">
                    <a:pos x="172" y="98"/>
                  </a:cxn>
                  <a:cxn ang="0">
                    <a:pos x="152" y="108"/>
                  </a:cxn>
                  <a:cxn ang="0">
                    <a:pos x="137" y="126"/>
                  </a:cxn>
                  <a:cxn ang="0">
                    <a:pos x="128" y="157"/>
                  </a:cxn>
                  <a:cxn ang="0">
                    <a:pos x="19" y="125"/>
                  </a:cxn>
                  <a:cxn ang="0">
                    <a:pos x="33" y="85"/>
                  </a:cxn>
                  <a:cxn ang="0">
                    <a:pos x="52" y="55"/>
                  </a:cxn>
                  <a:cxn ang="0">
                    <a:pos x="76" y="33"/>
                  </a:cxn>
                  <a:cxn ang="0">
                    <a:pos x="104" y="18"/>
                  </a:cxn>
                  <a:cxn ang="0">
                    <a:pos x="146" y="6"/>
                  </a:cxn>
                  <a:cxn ang="0">
                    <a:pos x="215" y="0"/>
                  </a:cxn>
                  <a:cxn ang="0">
                    <a:pos x="269" y="5"/>
                  </a:cxn>
                  <a:cxn ang="0">
                    <a:pos x="308" y="15"/>
                  </a:cxn>
                  <a:cxn ang="0">
                    <a:pos x="335" y="29"/>
                  </a:cxn>
                  <a:cxn ang="0">
                    <a:pos x="360" y="47"/>
                  </a:cxn>
                  <a:cxn ang="0">
                    <a:pos x="379" y="72"/>
                  </a:cxn>
                  <a:cxn ang="0">
                    <a:pos x="389" y="104"/>
                  </a:cxn>
                  <a:cxn ang="0">
                    <a:pos x="277" y="299"/>
                  </a:cxn>
                  <a:cxn ang="0">
                    <a:pos x="267" y="249"/>
                  </a:cxn>
                  <a:cxn ang="0">
                    <a:pos x="241" y="258"/>
                  </a:cxn>
                  <a:cxn ang="0">
                    <a:pos x="197" y="266"/>
                  </a:cxn>
                  <a:cxn ang="0">
                    <a:pos x="153" y="278"/>
                  </a:cxn>
                  <a:cxn ang="0">
                    <a:pos x="131" y="293"/>
                  </a:cxn>
                  <a:cxn ang="0">
                    <a:pos x="122" y="310"/>
                  </a:cxn>
                  <a:cxn ang="0">
                    <a:pos x="117" y="334"/>
                  </a:cxn>
                  <a:cxn ang="0">
                    <a:pos x="121" y="353"/>
                  </a:cxn>
                  <a:cxn ang="0">
                    <a:pos x="129" y="368"/>
                  </a:cxn>
                  <a:cxn ang="0">
                    <a:pos x="145" y="381"/>
                  </a:cxn>
                  <a:cxn ang="0">
                    <a:pos x="172" y="387"/>
                  </a:cxn>
                  <a:cxn ang="0">
                    <a:pos x="201" y="384"/>
                  </a:cxn>
                  <a:cxn ang="0">
                    <a:pos x="228" y="374"/>
                  </a:cxn>
                  <a:cxn ang="0">
                    <a:pos x="251" y="357"/>
                  </a:cxn>
                  <a:cxn ang="0">
                    <a:pos x="268" y="336"/>
                  </a:cxn>
                  <a:cxn ang="0">
                    <a:pos x="276" y="309"/>
                  </a:cxn>
                </a:cxnLst>
                <a:rect l="0" t="0" r="r" b="b"/>
                <a:pathLst>
                  <a:path w="418" h="471">
                    <a:moveTo>
                      <a:pt x="392" y="130"/>
                    </a:moveTo>
                    <a:lnTo>
                      <a:pt x="392" y="373"/>
                    </a:lnTo>
                    <a:lnTo>
                      <a:pt x="392" y="390"/>
                    </a:lnTo>
                    <a:lnTo>
                      <a:pt x="394" y="404"/>
                    </a:lnTo>
                    <a:lnTo>
                      <a:pt x="396" y="417"/>
                    </a:lnTo>
                    <a:lnTo>
                      <a:pt x="399" y="425"/>
                    </a:lnTo>
                    <a:lnTo>
                      <a:pt x="403" y="431"/>
                    </a:lnTo>
                    <a:lnTo>
                      <a:pt x="408" y="436"/>
                    </a:lnTo>
                    <a:lnTo>
                      <a:pt x="413" y="440"/>
                    </a:lnTo>
                    <a:lnTo>
                      <a:pt x="418" y="442"/>
                    </a:lnTo>
                    <a:lnTo>
                      <a:pt x="418" y="460"/>
                    </a:lnTo>
                    <a:lnTo>
                      <a:pt x="291" y="460"/>
                    </a:lnTo>
                    <a:lnTo>
                      <a:pt x="287" y="446"/>
                    </a:lnTo>
                    <a:lnTo>
                      <a:pt x="284" y="435"/>
                    </a:lnTo>
                    <a:lnTo>
                      <a:pt x="282" y="423"/>
                    </a:lnTo>
                    <a:lnTo>
                      <a:pt x="280" y="406"/>
                    </a:lnTo>
                    <a:lnTo>
                      <a:pt x="270" y="418"/>
                    </a:lnTo>
                    <a:lnTo>
                      <a:pt x="257" y="429"/>
                    </a:lnTo>
                    <a:lnTo>
                      <a:pt x="244" y="439"/>
                    </a:lnTo>
                    <a:lnTo>
                      <a:pt x="228" y="449"/>
                    </a:lnTo>
                    <a:lnTo>
                      <a:pt x="220" y="454"/>
                    </a:lnTo>
                    <a:lnTo>
                      <a:pt x="209" y="458"/>
                    </a:lnTo>
                    <a:lnTo>
                      <a:pt x="199" y="462"/>
                    </a:lnTo>
                    <a:lnTo>
                      <a:pt x="188" y="465"/>
                    </a:lnTo>
                    <a:lnTo>
                      <a:pt x="177" y="468"/>
                    </a:lnTo>
                    <a:lnTo>
                      <a:pt x="163" y="470"/>
                    </a:lnTo>
                    <a:lnTo>
                      <a:pt x="150" y="471"/>
                    </a:lnTo>
                    <a:lnTo>
                      <a:pt x="136" y="471"/>
                    </a:lnTo>
                    <a:lnTo>
                      <a:pt x="120" y="471"/>
                    </a:lnTo>
                    <a:lnTo>
                      <a:pt x="102" y="468"/>
                    </a:lnTo>
                    <a:lnTo>
                      <a:pt x="87" y="464"/>
                    </a:lnTo>
                    <a:lnTo>
                      <a:pt x="70" y="458"/>
                    </a:lnTo>
                    <a:lnTo>
                      <a:pt x="63" y="454"/>
                    </a:lnTo>
                    <a:lnTo>
                      <a:pt x="56" y="450"/>
                    </a:lnTo>
                    <a:lnTo>
                      <a:pt x="49" y="446"/>
                    </a:lnTo>
                    <a:lnTo>
                      <a:pt x="43" y="441"/>
                    </a:lnTo>
                    <a:lnTo>
                      <a:pt x="37" y="435"/>
                    </a:lnTo>
                    <a:lnTo>
                      <a:pt x="31" y="429"/>
                    </a:lnTo>
                    <a:lnTo>
                      <a:pt x="26" y="423"/>
                    </a:lnTo>
                    <a:lnTo>
                      <a:pt x="20" y="416"/>
                    </a:lnTo>
                    <a:lnTo>
                      <a:pt x="15" y="408"/>
                    </a:lnTo>
                    <a:lnTo>
                      <a:pt x="11" y="400"/>
                    </a:lnTo>
                    <a:lnTo>
                      <a:pt x="8" y="392"/>
                    </a:lnTo>
                    <a:lnTo>
                      <a:pt x="5" y="383"/>
                    </a:lnTo>
                    <a:lnTo>
                      <a:pt x="3" y="373"/>
                    </a:lnTo>
                    <a:lnTo>
                      <a:pt x="1" y="363"/>
                    </a:lnTo>
                    <a:lnTo>
                      <a:pt x="0" y="352"/>
                    </a:lnTo>
                    <a:lnTo>
                      <a:pt x="0" y="341"/>
                    </a:lnTo>
                    <a:lnTo>
                      <a:pt x="1" y="325"/>
                    </a:lnTo>
                    <a:lnTo>
                      <a:pt x="3" y="310"/>
                    </a:lnTo>
                    <a:lnTo>
                      <a:pt x="6" y="296"/>
                    </a:lnTo>
                    <a:lnTo>
                      <a:pt x="10" y="284"/>
                    </a:lnTo>
                    <a:lnTo>
                      <a:pt x="15" y="271"/>
                    </a:lnTo>
                    <a:lnTo>
                      <a:pt x="21" y="260"/>
                    </a:lnTo>
                    <a:lnTo>
                      <a:pt x="29" y="250"/>
                    </a:lnTo>
                    <a:lnTo>
                      <a:pt x="37" y="241"/>
                    </a:lnTo>
                    <a:lnTo>
                      <a:pt x="46" y="232"/>
                    </a:lnTo>
                    <a:lnTo>
                      <a:pt x="56" y="225"/>
                    </a:lnTo>
                    <a:lnTo>
                      <a:pt x="67" y="218"/>
                    </a:lnTo>
                    <a:lnTo>
                      <a:pt x="79" y="213"/>
                    </a:lnTo>
                    <a:lnTo>
                      <a:pt x="90" y="208"/>
                    </a:lnTo>
                    <a:lnTo>
                      <a:pt x="103" y="204"/>
                    </a:lnTo>
                    <a:lnTo>
                      <a:pt x="116" y="201"/>
                    </a:lnTo>
                    <a:lnTo>
                      <a:pt x="130" y="198"/>
                    </a:lnTo>
                    <a:lnTo>
                      <a:pt x="236" y="182"/>
                    </a:lnTo>
                    <a:lnTo>
                      <a:pt x="243" y="181"/>
                    </a:lnTo>
                    <a:lnTo>
                      <a:pt x="250" y="179"/>
                    </a:lnTo>
                    <a:lnTo>
                      <a:pt x="256" y="176"/>
                    </a:lnTo>
                    <a:lnTo>
                      <a:pt x="264" y="173"/>
                    </a:lnTo>
                    <a:lnTo>
                      <a:pt x="269" y="168"/>
                    </a:lnTo>
                    <a:lnTo>
                      <a:pt x="273" y="163"/>
                    </a:lnTo>
                    <a:lnTo>
                      <a:pt x="276" y="156"/>
                    </a:lnTo>
                    <a:lnTo>
                      <a:pt x="277" y="146"/>
                    </a:lnTo>
                    <a:lnTo>
                      <a:pt x="276" y="135"/>
                    </a:lnTo>
                    <a:lnTo>
                      <a:pt x="274" y="126"/>
                    </a:lnTo>
                    <a:lnTo>
                      <a:pt x="272" y="122"/>
                    </a:lnTo>
                    <a:lnTo>
                      <a:pt x="270" y="118"/>
                    </a:lnTo>
                    <a:lnTo>
                      <a:pt x="267" y="114"/>
                    </a:lnTo>
                    <a:lnTo>
                      <a:pt x="264" y="112"/>
                    </a:lnTo>
                    <a:lnTo>
                      <a:pt x="257" y="107"/>
                    </a:lnTo>
                    <a:lnTo>
                      <a:pt x="250" y="102"/>
                    </a:lnTo>
                    <a:lnTo>
                      <a:pt x="242" y="99"/>
                    </a:lnTo>
                    <a:lnTo>
                      <a:pt x="233" y="97"/>
                    </a:lnTo>
                    <a:lnTo>
                      <a:pt x="225" y="96"/>
                    </a:lnTo>
                    <a:lnTo>
                      <a:pt x="216" y="95"/>
                    </a:lnTo>
                    <a:lnTo>
                      <a:pt x="207" y="94"/>
                    </a:lnTo>
                    <a:lnTo>
                      <a:pt x="200" y="94"/>
                    </a:lnTo>
                    <a:lnTo>
                      <a:pt x="190" y="95"/>
                    </a:lnTo>
                    <a:lnTo>
                      <a:pt x="180" y="96"/>
                    </a:lnTo>
                    <a:lnTo>
                      <a:pt x="172" y="98"/>
                    </a:lnTo>
                    <a:lnTo>
                      <a:pt x="164" y="100"/>
                    </a:lnTo>
                    <a:lnTo>
                      <a:pt x="157" y="103"/>
                    </a:lnTo>
                    <a:lnTo>
                      <a:pt x="152" y="108"/>
                    </a:lnTo>
                    <a:lnTo>
                      <a:pt x="147" y="112"/>
                    </a:lnTo>
                    <a:lnTo>
                      <a:pt x="143" y="116"/>
                    </a:lnTo>
                    <a:lnTo>
                      <a:pt x="137" y="126"/>
                    </a:lnTo>
                    <a:lnTo>
                      <a:pt x="132" y="136"/>
                    </a:lnTo>
                    <a:lnTo>
                      <a:pt x="129" y="146"/>
                    </a:lnTo>
                    <a:lnTo>
                      <a:pt x="128" y="157"/>
                    </a:lnTo>
                    <a:lnTo>
                      <a:pt x="14" y="157"/>
                    </a:lnTo>
                    <a:lnTo>
                      <a:pt x="16" y="140"/>
                    </a:lnTo>
                    <a:lnTo>
                      <a:pt x="19" y="125"/>
                    </a:lnTo>
                    <a:lnTo>
                      <a:pt x="23" y="111"/>
                    </a:lnTo>
                    <a:lnTo>
                      <a:pt x="28" y="97"/>
                    </a:lnTo>
                    <a:lnTo>
                      <a:pt x="33" y="85"/>
                    </a:lnTo>
                    <a:lnTo>
                      <a:pt x="38" y="75"/>
                    </a:lnTo>
                    <a:lnTo>
                      <a:pt x="45" y="65"/>
                    </a:lnTo>
                    <a:lnTo>
                      <a:pt x="52" y="55"/>
                    </a:lnTo>
                    <a:lnTo>
                      <a:pt x="59" y="47"/>
                    </a:lnTo>
                    <a:lnTo>
                      <a:pt x="67" y="40"/>
                    </a:lnTo>
                    <a:lnTo>
                      <a:pt x="76" y="33"/>
                    </a:lnTo>
                    <a:lnTo>
                      <a:pt x="85" y="27"/>
                    </a:lnTo>
                    <a:lnTo>
                      <a:pt x="94" y="22"/>
                    </a:lnTo>
                    <a:lnTo>
                      <a:pt x="104" y="18"/>
                    </a:lnTo>
                    <a:lnTo>
                      <a:pt x="114" y="13"/>
                    </a:lnTo>
                    <a:lnTo>
                      <a:pt x="125" y="10"/>
                    </a:lnTo>
                    <a:lnTo>
                      <a:pt x="146" y="6"/>
                    </a:lnTo>
                    <a:lnTo>
                      <a:pt x="169" y="2"/>
                    </a:lnTo>
                    <a:lnTo>
                      <a:pt x="191" y="1"/>
                    </a:lnTo>
                    <a:lnTo>
                      <a:pt x="215" y="0"/>
                    </a:lnTo>
                    <a:lnTo>
                      <a:pt x="231" y="1"/>
                    </a:lnTo>
                    <a:lnTo>
                      <a:pt x="249" y="2"/>
                    </a:lnTo>
                    <a:lnTo>
                      <a:pt x="269" y="5"/>
                    </a:lnTo>
                    <a:lnTo>
                      <a:pt x="288" y="9"/>
                    </a:lnTo>
                    <a:lnTo>
                      <a:pt x="298" y="12"/>
                    </a:lnTo>
                    <a:lnTo>
                      <a:pt x="308" y="15"/>
                    </a:lnTo>
                    <a:lnTo>
                      <a:pt x="318" y="20"/>
                    </a:lnTo>
                    <a:lnTo>
                      <a:pt x="327" y="24"/>
                    </a:lnTo>
                    <a:lnTo>
                      <a:pt x="335" y="29"/>
                    </a:lnTo>
                    <a:lnTo>
                      <a:pt x="344" y="35"/>
                    </a:lnTo>
                    <a:lnTo>
                      <a:pt x="352" y="41"/>
                    </a:lnTo>
                    <a:lnTo>
                      <a:pt x="360" y="47"/>
                    </a:lnTo>
                    <a:lnTo>
                      <a:pt x="367" y="54"/>
                    </a:lnTo>
                    <a:lnTo>
                      <a:pt x="374" y="64"/>
                    </a:lnTo>
                    <a:lnTo>
                      <a:pt x="379" y="72"/>
                    </a:lnTo>
                    <a:lnTo>
                      <a:pt x="383" y="82"/>
                    </a:lnTo>
                    <a:lnTo>
                      <a:pt x="387" y="93"/>
                    </a:lnTo>
                    <a:lnTo>
                      <a:pt x="389" y="104"/>
                    </a:lnTo>
                    <a:lnTo>
                      <a:pt x="391" y="117"/>
                    </a:lnTo>
                    <a:lnTo>
                      <a:pt x="392" y="130"/>
                    </a:lnTo>
                    <a:close/>
                    <a:moveTo>
                      <a:pt x="277" y="299"/>
                    </a:moveTo>
                    <a:lnTo>
                      <a:pt x="277" y="242"/>
                    </a:lnTo>
                    <a:lnTo>
                      <a:pt x="273" y="245"/>
                    </a:lnTo>
                    <a:lnTo>
                      <a:pt x="267" y="249"/>
                    </a:lnTo>
                    <a:lnTo>
                      <a:pt x="259" y="252"/>
                    </a:lnTo>
                    <a:lnTo>
                      <a:pt x="251" y="255"/>
                    </a:lnTo>
                    <a:lnTo>
                      <a:pt x="241" y="258"/>
                    </a:lnTo>
                    <a:lnTo>
                      <a:pt x="229" y="260"/>
                    </a:lnTo>
                    <a:lnTo>
                      <a:pt x="215" y="263"/>
                    </a:lnTo>
                    <a:lnTo>
                      <a:pt x="197" y="266"/>
                    </a:lnTo>
                    <a:lnTo>
                      <a:pt x="181" y="269"/>
                    </a:lnTo>
                    <a:lnTo>
                      <a:pt x="167" y="273"/>
                    </a:lnTo>
                    <a:lnTo>
                      <a:pt x="153" y="278"/>
                    </a:lnTo>
                    <a:lnTo>
                      <a:pt x="141" y="285"/>
                    </a:lnTo>
                    <a:lnTo>
                      <a:pt x="136" y="288"/>
                    </a:lnTo>
                    <a:lnTo>
                      <a:pt x="131" y="293"/>
                    </a:lnTo>
                    <a:lnTo>
                      <a:pt x="127" y="298"/>
                    </a:lnTo>
                    <a:lnTo>
                      <a:pt x="124" y="303"/>
                    </a:lnTo>
                    <a:lnTo>
                      <a:pt x="122" y="310"/>
                    </a:lnTo>
                    <a:lnTo>
                      <a:pt x="120" y="317"/>
                    </a:lnTo>
                    <a:lnTo>
                      <a:pt x="118" y="324"/>
                    </a:lnTo>
                    <a:lnTo>
                      <a:pt x="117" y="334"/>
                    </a:lnTo>
                    <a:lnTo>
                      <a:pt x="118" y="341"/>
                    </a:lnTo>
                    <a:lnTo>
                      <a:pt x="120" y="347"/>
                    </a:lnTo>
                    <a:lnTo>
                      <a:pt x="121" y="353"/>
                    </a:lnTo>
                    <a:lnTo>
                      <a:pt x="123" y="359"/>
                    </a:lnTo>
                    <a:lnTo>
                      <a:pt x="126" y="364"/>
                    </a:lnTo>
                    <a:lnTo>
                      <a:pt x="129" y="368"/>
                    </a:lnTo>
                    <a:lnTo>
                      <a:pt x="132" y="373"/>
                    </a:lnTo>
                    <a:lnTo>
                      <a:pt x="136" y="376"/>
                    </a:lnTo>
                    <a:lnTo>
                      <a:pt x="145" y="381"/>
                    </a:lnTo>
                    <a:lnTo>
                      <a:pt x="154" y="385"/>
                    </a:lnTo>
                    <a:lnTo>
                      <a:pt x="163" y="387"/>
                    </a:lnTo>
                    <a:lnTo>
                      <a:pt x="172" y="387"/>
                    </a:lnTo>
                    <a:lnTo>
                      <a:pt x="182" y="387"/>
                    </a:lnTo>
                    <a:lnTo>
                      <a:pt x="192" y="386"/>
                    </a:lnTo>
                    <a:lnTo>
                      <a:pt x="201" y="384"/>
                    </a:lnTo>
                    <a:lnTo>
                      <a:pt x="210" y="381"/>
                    </a:lnTo>
                    <a:lnTo>
                      <a:pt x="220" y="378"/>
                    </a:lnTo>
                    <a:lnTo>
                      <a:pt x="228" y="374"/>
                    </a:lnTo>
                    <a:lnTo>
                      <a:pt x="236" y="369"/>
                    </a:lnTo>
                    <a:lnTo>
                      <a:pt x="244" y="363"/>
                    </a:lnTo>
                    <a:lnTo>
                      <a:pt x="251" y="357"/>
                    </a:lnTo>
                    <a:lnTo>
                      <a:pt x="257" y="351"/>
                    </a:lnTo>
                    <a:lnTo>
                      <a:pt x="264" y="344"/>
                    </a:lnTo>
                    <a:lnTo>
                      <a:pt x="268" y="336"/>
                    </a:lnTo>
                    <a:lnTo>
                      <a:pt x="272" y="328"/>
                    </a:lnTo>
                    <a:lnTo>
                      <a:pt x="275" y="318"/>
                    </a:lnTo>
                    <a:lnTo>
                      <a:pt x="276" y="309"/>
                    </a:lnTo>
                    <a:lnTo>
                      <a:pt x="277" y="29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47" name="Freeform 6">
                <a:extLst>
                  <a:ext uri="{FF2B5EF4-FFF2-40B4-BE49-F238E27FC236}">
                    <a16:creationId xmlns:a16="http://schemas.microsoft.com/office/drawing/2014/main" id="{3A6213F1-99AB-45F7-89F7-F48FAAC3A86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943601" y="6563016"/>
                <a:ext cx="52434" cy="60495"/>
              </a:xfrm>
              <a:custGeom>
                <a:avLst/>
                <a:gdLst/>
                <a:ahLst/>
                <a:cxnLst>
                  <a:cxn ang="0">
                    <a:pos x="403" y="448"/>
                  </a:cxn>
                  <a:cxn ang="0">
                    <a:pos x="289" y="384"/>
                  </a:cxn>
                  <a:cxn ang="0">
                    <a:pos x="282" y="393"/>
                  </a:cxn>
                  <a:cxn ang="0">
                    <a:pos x="271" y="410"/>
                  </a:cxn>
                  <a:cxn ang="0">
                    <a:pos x="257" y="423"/>
                  </a:cxn>
                  <a:cxn ang="0">
                    <a:pos x="241" y="435"/>
                  </a:cxn>
                  <a:cxn ang="0">
                    <a:pos x="225" y="444"/>
                  </a:cxn>
                  <a:cxn ang="0">
                    <a:pos x="206" y="452"/>
                  </a:cxn>
                  <a:cxn ang="0">
                    <a:pos x="185" y="456"/>
                  </a:cxn>
                  <a:cxn ang="0">
                    <a:pos x="164" y="459"/>
                  </a:cxn>
                  <a:cxn ang="0">
                    <a:pos x="136" y="459"/>
                  </a:cxn>
                  <a:cxn ang="0">
                    <a:pos x="106" y="454"/>
                  </a:cxn>
                  <a:cxn ang="0">
                    <a:pos x="78" y="443"/>
                  </a:cxn>
                  <a:cxn ang="0">
                    <a:pos x="53" y="429"/>
                  </a:cxn>
                  <a:cxn ang="0">
                    <a:pos x="33" y="409"/>
                  </a:cxn>
                  <a:cxn ang="0">
                    <a:pos x="18" y="383"/>
                  </a:cxn>
                  <a:cxn ang="0">
                    <a:pos x="7" y="352"/>
                  </a:cxn>
                  <a:cxn ang="0">
                    <a:pos x="1" y="315"/>
                  </a:cxn>
                  <a:cxn ang="0">
                    <a:pos x="0" y="0"/>
                  </a:cxn>
                  <a:cxn ang="0">
                    <a:pos x="118" y="278"/>
                  </a:cxn>
                  <a:cxn ang="0">
                    <a:pos x="120" y="300"/>
                  </a:cxn>
                  <a:cxn ang="0">
                    <a:pos x="125" y="320"/>
                  </a:cxn>
                  <a:cxn ang="0">
                    <a:pos x="132" y="334"/>
                  </a:cxn>
                  <a:cxn ang="0">
                    <a:pos x="142" y="344"/>
                  </a:cxn>
                  <a:cxn ang="0">
                    <a:pos x="155" y="351"/>
                  </a:cxn>
                  <a:cxn ang="0">
                    <a:pos x="167" y="356"/>
                  </a:cxn>
                  <a:cxn ang="0">
                    <a:pos x="180" y="360"/>
                  </a:cxn>
                  <a:cxn ang="0">
                    <a:pos x="194" y="360"/>
                  </a:cxn>
                  <a:cxn ang="0">
                    <a:pos x="214" y="358"/>
                  </a:cxn>
                  <a:cxn ang="0">
                    <a:pos x="235" y="351"/>
                  </a:cxn>
                  <a:cxn ang="0">
                    <a:pos x="254" y="339"/>
                  </a:cxn>
                  <a:cxn ang="0">
                    <a:pos x="270" y="320"/>
                  </a:cxn>
                  <a:cxn ang="0">
                    <a:pos x="276" y="308"/>
                  </a:cxn>
                  <a:cxn ang="0">
                    <a:pos x="281" y="293"/>
                  </a:cxn>
                  <a:cxn ang="0">
                    <a:pos x="284" y="258"/>
                  </a:cxn>
                  <a:cxn ang="0">
                    <a:pos x="403" y="0"/>
                  </a:cxn>
                </a:cxnLst>
                <a:rect l="0" t="0" r="r" b="b"/>
                <a:pathLst>
                  <a:path w="403" h="459">
                    <a:moveTo>
                      <a:pt x="403" y="0"/>
                    </a:moveTo>
                    <a:lnTo>
                      <a:pt x="403" y="448"/>
                    </a:lnTo>
                    <a:lnTo>
                      <a:pt x="289" y="448"/>
                    </a:lnTo>
                    <a:lnTo>
                      <a:pt x="289" y="384"/>
                    </a:lnTo>
                    <a:lnTo>
                      <a:pt x="288" y="384"/>
                    </a:lnTo>
                    <a:lnTo>
                      <a:pt x="282" y="393"/>
                    </a:lnTo>
                    <a:lnTo>
                      <a:pt x="277" y="401"/>
                    </a:lnTo>
                    <a:lnTo>
                      <a:pt x="271" y="410"/>
                    </a:lnTo>
                    <a:lnTo>
                      <a:pt x="264" y="417"/>
                    </a:lnTo>
                    <a:lnTo>
                      <a:pt x="257" y="423"/>
                    </a:lnTo>
                    <a:lnTo>
                      <a:pt x="250" y="429"/>
                    </a:lnTo>
                    <a:lnTo>
                      <a:pt x="241" y="435"/>
                    </a:lnTo>
                    <a:lnTo>
                      <a:pt x="233" y="439"/>
                    </a:lnTo>
                    <a:lnTo>
                      <a:pt x="225" y="444"/>
                    </a:lnTo>
                    <a:lnTo>
                      <a:pt x="216" y="448"/>
                    </a:lnTo>
                    <a:lnTo>
                      <a:pt x="206" y="452"/>
                    </a:lnTo>
                    <a:lnTo>
                      <a:pt x="197" y="454"/>
                    </a:lnTo>
                    <a:lnTo>
                      <a:pt x="185" y="456"/>
                    </a:lnTo>
                    <a:lnTo>
                      <a:pt x="175" y="458"/>
                    </a:lnTo>
                    <a:lnTo>
                      <a:pt x="164" y="459"/>
                    </a:lnTo>
                    <a:lnTo>
                      <a:pt x="153" y="459"/>
                    </a:lnTo>
                    <a:lnTo>
                      <a:pt x="136" y="459"/>
                    </a:lnTo>
                    <a:lnTo>
                      <a:pt x="120" y="457"/>
                    </a:lnTo>
                    <a:lnTo>
                      <a:pt x="106" y="454"/>
                    </a:lnTo>
                    <a:lnTo>
                      <a:pt x="91" y="450"/>
                    </a:lnTo>
                    <a:lnTo>
                      <a:pt x="78" y="443"/>
                    </a:lnTo>
                    <a:lnTo>
                      <a:pt x="66" y="437"/>
                    </a:lnTo>
                    <a:lnTo>
                      <a:pt x="53" y="429"/>
                    </a:lnTo>
                    <a:lnTo>
                      <a:pt x="43" y="420"/>
                    </a:lnTo>
                    <a:lnTo>
                      <a:pt x="33" y="409"/>
                    </a:lnTo>
                    <a:lnTo>
                      <a:pt x="25" y="396"/>
                    </a:lnTo>
                    <a:lnTo>
                      <a:pt x="18" y="383"/>
                    </a:lnTo>
                    <a:lnTo>
                      <a:pt x="12" y="369"/>
                    </a:lnTo>
                    <a:lnTo>
                      <a:pt x="7" y="352"/>
                    </a:lnTo>
                    <a:lnTo>
                      <a:pt x="3" y="334"/>
                    </a:lnTo>
                    <a:lnTo>
                      <a:pt x="1" y="315"/>
                    </a:lnTo>
                    <a:lnTo>
                      <a:pt x="0" y="294"/>
                    </a:lnTo>
                    <a:lnTo>
                      <a:pt x="0" y="0"/>
                    </a:lnTo>
                    <a:lnTo>
                      <a:pt x="118" y="0"/>
                    </a:lnTo>
                    <a:lnTo>
                      <a:pt x="118" y="278"/>
                    </a:lnTo>
                    <a:lnTo>
                      <a:pt x="119" y="290"/>
                    </a:lnTo>
                    <a:lnTo>
                      <a:pt x="120" y="300"/>
                    </a:lnTo>
                    <a:lnTo>
                      <a:pt x="122" y="310"/>
                    </a:lnTo>
                    <a:lnTo>
                      <a:pt x="125" y="320"/>
                    </a:lnTo>
                    <a:lnTo>
                      <a:pt x="128" y="328"/>
                    </a:lnTo>
                    <a:lnTo>
                      <a:pt x="132" y="334"/>
                    </a:lnTo>
                    <a:lnTo>
                      <a:pt x="137" y="340"/>
                    </a:lnTo>
                    <a:lnTo>
                      <a:pt x="142" y="344"/>
                    </a:lnTo>
                    <a:lnTo>
                      <a:pt x="148" y="348"/>
                    </a:lnTo>
                    <a:lnTo>
                      <a:pt x="155" y="351"/>
                    </a:lnTo>
                    <a:lnTo>
                      <a:pt x="161" y="354"/>
                    </a:lnTo>
                    <a:lnTo>
                      <a:pt x="167" y="356"/>
                    </a:lnTo>
                    <a:lnTo>
                      <a:pt x="174" y="359"/>
                    </a:lnTo>
                    <a:lnTo>
                      <a:pt x="180" y="360"/>
                    </a:lnTo>
                    <a:lnTo>
                      <a:pt x="187" y="360"/>
                    </a:lnTo>
                    <a:lnTo>
                      <a:pt x="194" y="360"/>
                    </a:lnTo>
                    <a:lnTo>
                      <a:pt x="205" y="360"/>
                    </a:lnTo>
                    <a:lnTo>
                      <a:pt x="214" y="358"/>
                    </a:lnTo>
                    <a:lnTo>
                      <a:pt x="224" y="355"/>
                    </a:lnTo>
                    <a:lnTo>
                      <a:pt x="235" y="351"/>
                    </a:lnTo>
                    <a:lnTo>
                      <a:pt x="245" y="346"/>
                    </a:lnTo>
                    <a:lnTo>
                      <a:pt x="254" y="339"/>
                    </a:lnTo>
                    <a:lnTo>
                      <a:pt x="262" y="331"/>
                    </a:lnTo>
                    <a:lnTo>
                      <a:pt x="270" y="320"/>
                    </a:lnTo>
                    <a:lnTo>
                      <a:pt x="273" y="315"/>
                    </a:lnTo>
                    <a:lnTo>
                      <a:pt x="276" y="308"/>
                    </a:lnTo>
                    <a:lnTo>
                      <a:pt x="278" y="301"/>
                    </a:lnTo>
                    <a:lnTo>
                      <a:pt x="281" y="293"/>
                    </a:lnTo>
                    <a:lnTo>
                      <a:pt x="283" y="277"/>
                    </a:lnTo>
                    <a:lnTo>
                      <a:pt x="284" y="258"/>
                    </a:lnTo>
                    <a:lnTo>
                      <a:pt x="284" y="0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48" name="Freeform 7">
                <a:extLst>
                  <a:ext uri="{FF2B5EF4-FFF2-40B4-BE49-F238E27FC236}">
                    <a16:creationId xmlns:a16="http://schemas.microsoft.com/office/drawing/2014/main" id="{ED124FFC-37DA-4DC4-833D-7C92D4B84B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12349" y="6560689"/>
                <a:ext cx="52435" cy="60495"/>
              </a:xfrm>
              <a:custGeom>
                <a:avLst/>
                <a:gdLst/>
                <a:ahLst/>
                <a:cxnLst>
                  <a:cxn ang="0">
                    <a:pos x="404" y="460"/>
                  </a:cxn>
                  <a:cxn ang="0">
                    <a:pos x="286" y="187"/>
                  </a:cxn>
                  <a:cxn ang="0">
                    <a:pos x="286" y="170"/>
                  </a:cxn>
                  <a:cxn ang="0">
                    <a:pos x="283" y="151"/>
                  </a:cxn>
                  <a:cxn ang="0">
                    <a:pos x="276" y="131"/>
                  </a:cxn>
                  <a:cxn ang="0">
                    <a:pos x="264" y="115"/>
                  </a:cxn>
                  <a:cxn ang="0">
                    <a:pos x="253" y="109"/>
                  </a:cxn>
                  <a:cxn ang="0">
                    <a:pos x="242" y="103"/>
                  </a:cxn>
                  <a:cxn ang="0">
                    <a:pos x="227" y="100"/>
                  </a:cxn>
                  <a:cxn ang="0">
                    <a:pos x="211" y="99"/>
                  </a:cxn>
                  <a:cxn ang="0">
                    <a:pos x="191" y="101"/>
                  </a:cxn>
                  <a:cxn ang="0">
                    <a:pos x="174" y="107"/>
                  </a:cxn>
                  <a:cxn ang="0">
                    <a:pos x="158" y="115"/>
                  </a:cxn>
                  <a:cxn ang="0">
                    <a:pos x="144" y="126"/>
                  </a:cxn>
                  <a:cxn ang="0">
                    <a:pos x="133" y="140"/>
                  </a:cxn>
                  <a:cxn ang="0">
                    <a:pos x="125" y="158"/>
                  </a:cxn>
                  <a:cxn ang="0">
                    <a:pos x="120" y="179"/>
                  </a:cxn>
                  <a:cxn ang="0">
                    <a:pos x="118" y="203"/>
                  </a:cxn>
                  <a:cxn ang="0">
                    <a:pos x="0" y="460"/>
                  </a:cxn>
                  <a:cxn ang="0">
                    <a:pos x="113" y="12"/>
                  </a:cxn>
                  <a:cxn ang="0">
                    <a:pos x="115" y="78"/>
                  </a:cxn>
                  <a:cxn ang="0">
                    <a:pos x="124" y="63"/>
                  </a:cxn>
                  <a:cxn ang="0">
                    <a:pos x="137" y="46"/>
                  </a:cxn>
                  <a:cxn ang="0">
                    <a:pos x="155" y="29"/>
                  </a:cxn>
                  <a:cxn ang="0">
                    <a:pos x="180" y="14"/>
                  </a:cxn>
                  <a:cxn ang="0">
                    <a:pos x="194" y="8"/>
                  </a:cxn>
                  <a:cxn ang="0">
                    <a:pos x="211" y="4"/>
                  </a:cxn>
                  <a:cxn ang="0">
                    <a:pos x="248" y="0"/>
                  </a:cxn>
                  <a:cxn ang="0">
                    <a:pos x="281" y="3"/>
                  </a:cxn>
                  <a:cxn ang="0">
                    <a:pos x="310" y="10"/>
                  </a:cxn>
                  <a:cxn ang="0">
                    <a:pos x="336" y="22"/>
                  </a:cxn>
                  <a:cxn ang="0">
                    <a:pos x="360" y="38"/>
                  </a:cxn>
                  <a:cxn ang="0">
                    <a:pos x="378" y="59"/>
                  </a:cxn>
                  <a:cxn ang="0">
                    <a:pos x="392" y="85"/>
                  </a:cxn>
                  <a:cxn ang="0">
                    <a:pos x="401" y="116"/>
                  </a:cxn>
                  <a:cxn ang="0">
                    <a:pos x="404" y="150"/>
                  </a:cxn>
                </a:cxnLst>
                <a:rect l="0" t="0" r="r" b="b"/>
                <a:pathLst>
                  <a:path w="404" h="460">
                    <a:moveTo>
                      <a:pt x="404" y="150"/>
                    </a:moveTo>
                    <a:lnTo>
                      <a:pt x="404" y="460"/>
                    </a:lnTo>
                    <a:lnTo>
                      <a:pt x="286" y="460"/>
                    </a:lnTo>
                    <a:lnTo>
                      <a:pt x="286" y="187"/>
                    </a:lnTo>
                    <a:lnTo>
                      <a:pt x="286" y="179"/>
                    </a:lnTo>
                    <a:lnTo>
                      <a:pt x="286" y="170"/>
                    </a:lnTo>
                    <a:lnTo>
                      <a:pt x="285" y="161"/>
                    </a:lnTo>
                    <a:lnTo>
                      <a:pt x="283" y="151"/>
                    </a:lnTo>
                    <a:lnTo>
                      <a:pt x="281" y="140"/>
                    </a:lnTo>
                    <a:lnTo>
                      <a:pt x="276" y="131"/>
                    </a:lnTo>
                    <a:lnTo>
                      <a:pt x="271" y="123"/>
                    </a:lnTo>
                    <a:lnTo>
                      <a:pt x="264" y="115"/>
                    </a:lnTo>
                    <a:lnTo>
                      <a:pt x="259" y="112"/>
                    </a:lnTo>
                    <a:lnTo>
                      <a:pt x="253" y="109"/>
                    </a:lnTo>
                    <a:lnTo>
                      <a:pt x="248" y="106"/>
                    </a:lnTo>
                    <a:lnTo>
                      <a:pt x="242" y="103"/>
                    </a:lnTo>
                    <a:lnTo>
                      <a:pt x="235" y="102"/>
                    </a:lnTo>
                    <a:lnTo>
                      <a:pt x="227" y="100"/>
                    </a:lnTo>
                    <a:lnTo>
                      <a:pt x="219" y="100"/>
                    </a:lnTo>
                    <a:lnTo>
                      <a:pt x="211" y="99"/>
                    </a:lnTo>
                    <a:lnTo>
                      <a:pt x="200" y="100"/>
                    </a:lnTo>
                    <a:lnTo>
                      <a:pt x="191" y="101"/>
                    </a:lnTo>
                    <a:lnTo>
                      <a:pt x="182" y="103"/>
                    </a:lnTo>
                    <a:lnTo>
                      <a:pt x="174" y="107"/>
                    </a:lnTo>
                    <a:lnTo>
                      <a:pt x="166" y="110"/>
                    </a:lnTo>
                    <a:lnTo>
                      <a:pt x="158" y="115"/>
                    </a:lnTo>
                    <a:lnTo>
                      <a:pt x="151" y="120"/>
                    </a:lnTo>
                    <a:lnTo>
                      <a:pt x="144" y="126"/>
                    </a:lnTo>
                    <a:lnTo>
                      <a:pt x="138" y="133"/>
                    </a:lnTo>
                    <a:lnTo>
                      <a:pt x="133" y="140"/>
                    </a:lnTo>
                    <a:lnTo>
                      <a:pt x="129" y="148"/>
                    </a:lnTo>
                    <a:lnTo>
                      <a:pt x="125" y="158"/>
                    </a:lnTo>
                    <a:lnTo>
                      <a:pt x="122" y="168"/>
                    </a:lnTo>
                    <a:lnTo>
                      <a:pt x="120" y="179"/>
                    </a:lnTo>
                    <a:lnTo>
                      <a:pt x="119" y="190"/>
                    </a:lnTo>
                    <a:lnTo>
                      <a:pt x="118" y="203"/>
                    </a:lnTo>
                    <a:lnTo>
                      <a:pt x="118" y="460"/>
                    </a:lnTo>
                    <a:lnTo>
                      <a:pt x="0" y="460"/>
                    </a:lnTo>
                    <a:lnTo>
                      <a:pt x="0" y="12"/>
                    </a:lnTo>
                    <a:lnTo>
                      <a:pt x="113" y="12"/>
                    </a:lnTo>
                    <a:lnTo>
                      <a:pt x="113" y="78"/>
                    </a:lnTo>
                    <a:lnTo>
                      <a:pt x="115" y="78"/>
                    </a:lnTo>
                    <a:lnTo>
                      <a:pt x="119" y="71"/>
                    </a:lnTo>
                    <a:lnTo>
                      <a:pt x="124" y="63"/>
                    </a:lnTo>
                    <a:lnTo>
                      <a:pt x="130" y="54"/>
                    </a:lnTo>
                    <a:lnTo>
                      <a:pt x="137" y="46"/>
                    </a:lnTo>
                    <a:lnTo>
                      <a:pt x="146" y="37"/>
                    </a:lnTo>
                    <a:lnTo>
                      <a:pt x="155" y="29"/>
                    </a:lnTo>
                    <a:lnTo>
                      <a:pt x="167" y="22"/>
                    </a:lnTo>
                    <a:lnTo>
                      <a:pt x="180" y="14"/>
                    </a:lnTo>
                    <a:lnTo>
                      <a:pt x="187" y="11"/>
                    </a:lnTo>
                    <a:lnTo>
                      <a:pt x="194" y="8"/>
                    </a:lnTo>
                    <a:lnTo>
                      <a:pt x="202" y="6"/>
                    </a:lnTo>
                    <a:lnTo>
                      <a:pt x="211" y="4"/>
                    </a:lnTo>
                    <a:lnTo>
                      <a:pt x="229" y="1"/>
                    </a:lnTo>
                    <a:lnTo>
                      <a:pt x="248" y="0"/>
                    </a:lnTo>
                    <a:lnTo>
                      <a:pt x="265" y="1"/>
                    </a:lnTo>
                    <a:lnTo>
                      <a:pt x="281" y="3"/>
                    </a:lnTo>
                    <a:lnTo>
                      <a:pt x="295" y="5"/>
                    </a:lnTo>
                    <a:lnTo>
                      <a:pt x="310" y="10"/>
                    </a:lnTo>
                    <a:lnTo>
                      <a:pt x="323" y="15"/>
                    </a:lnTo>
                    <a:lnTo>
                      <a:pt x="336" y="22"/>
                    </a:lnTo>
                    <a:lnTo>
                      <a:pt x="348" y="30"/>
                    </a:lnTo>
                    <a:lnTo>
                      <a:pt x="360" y="38"/>
                    </a:lnTo>
                    <a:lnTo>
                      <a:pt x="369" y="48"/>
                    </a:lnTo>
                    <a:lnTo>
                      <a:pt x="378" y="59"/>
                    </a:lnTo>
                    <a:lnTo>
                      <a:pt x="386" y="72"/>
                    </a:lnTo>
                    <a:lnTo>
                      <a:pt x="392" y="85"/>
                    </a:lnTo>
                    <a:lnTo>
                      <a:pt x="398" y="99"/>
                    </a:lnTo>
                    <a:lnTo>
                      <a:pt x="401" y="116"/>
                    </a:lnTo>
                    <a:lnTo>
                      <a:pt x="403" y="132"/>
                    </a:lnTo>
                    <a:lnTo>
                      <a:pt x="404" y="15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49" name="Freeform 8">
                <a:extLst>
                  <a:ext uri="{FF2B5EF4-FFF2-40B4-BE49-F238E27FC236}">
                    <a16:creationId xmlns:a16="http://schemas.microsoft.com/office/drawing/2014/main" id="{49903CB1-7B06-4E36-BA20-0764FD2D8EF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079931" y="6540912"/>
                <a:ext cx="15148" cy="80272"/>
              </a:xfrm>
              <a:custGeom>
                <a:avLst/>
                <a:gdLst/>
                <a:ahLst/>
                <a:cxnLst>
                  <a:cxn ang="0">
                    <a:pos x="0" y="162"/>
                  </a:cxn>
                  <a:cxn ang="0">
                    <a:pos x="118" y="162"/>
                  </a:cxn>
                  <a:cxn ang="0">
                    <a:pos x="118" y="610"/>
                  </a:cxn>
                  <a:cxn ang="0">
                    <a:pos x="0" y="610"/>
                  </a:cxn>
                  <a:cxn ang="0">
                    <a:pos x="0" y="162"/>
                  </a:cxn>
                  <a:cxn ang="0">
                    <a:pos x="118" y="109"/>
                  </a:cxn>
                  <a:cxn ang="0">
                    <a:pos x="1" y="109"/>
                  </a:cxn>
                  <a:cxn ang="0">
                    <a:pos x="1" y="0"/>
                  </a:cxn>
                  <a:cxn ang="0">
                    <a:pos x="118" y="0"/>
                  </a:cxn>
                  <a:cxn ang="0">
                    <a:pos x="118" y="109"/>
                  </a:cxn>
                </a:cxnLst>
                <a:rect l="0" t="0" r="r" b="b"/>
                <a:pathLst>
                  <a:path w="118" h="610">
                    <a:moveTo>
                      <a:pt x="0" y="162"/>
                    </a:moveTo>
                    <a:lnTo>
                      <a:pt x="118" y="162"/>
                    </a:lnTo>
                    <a:lnTo>
                      <a:pt x="118" y="610"/>
                    </a:lnTo>
                    <a:lnTo>
                      <a:pt x="0" y="610"/>
                    </a:lnTo>
                    <a:lnTo>
                      <a:pt x="0" y="162"/>
                    </a:lnTo>
                    <a:close/>
                    <a:moveTo>
                      <a:pt x="118" y="109"/>
                    </a:moveTo>
                    <a:lnTo>
                      <a:pt x="1" y="109"/>
                    </a:lnTo>
                    <a:lnTo>
                      <a:pt x="1" y="0"/>
                    </a:lnTo>
                    <a:lnTo>
                      <a:pt x="118" y="0"/>
                    </a:lnTo>
                    <a:lnTo>
                      <a:pt x="118" y="10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50" name="Freeform 9">
                <a:extLst>
                  <a:ext uri="{FF2B5EF4-FFF2-40B4-BE49-F238E27FC236}">
                    <a16:creationId xmlns:a16="http://schemas.microsoft.com/office/drawing/2014/main" id="{AFA652E1-56CA-41FF-B8EF-CBA45ABEEE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104401" y="6563016"/>
                <a:ext cx="58261" cy="58168"/>
              </a:xfrm>
              <a:custGeom>
                <a:avLst/>
                <a:gdLst/>
                <a:ahLst/>
                <a:cxnLst>
                  <a:cxn ang="0">
                    <a:pos x="444" y="0"/>
                  </a:cxn>
                  <a:cxn ang="0">
                    <a:pos x="284" y="448"/>
                  </a:cxn>
                  <a:cxn ang="0">
                    <a:pos x="160" y="448"/>
                  </a:cxn>
                  <a:cxn ang="0">
                    <a:pos x="0" y="0"/>
                  </a:cxn>
                  <a:cxn ang="0">
                    <a:pos x="131" y="0"/>
                  </a:cxn>
                  <a:cxn ang="0">
                    <a:pos x="223" y="330"/>
                  </a:cxn>
                  <a:cxn ang="0">
                    <a:pos x="225" y="330"/>
                  </a:cxn>
                  <a:cxn ang="0">
                    <a:pos x="320" y="0"/>
                  </a:cxn>
                  <a:cxn ang="0">
                    <a:pos x="444" y="0"/>
                  </a:cxn>
                </a:cxnLst>
                <a:rect l="0" t="0" r="r" b="b"/>
                <a:pathLst>
                  <a:path w="444" h="448">
                    <a:moveTo>
                      <a:pt x="444" y="0"/>
                    </a:moveTo>
                    <a:lnTo>
                      <a:pt x="284" y="448"/>
                    </a:lnTo>
                    <a:lnTo>
                      <a:pt x="160" y="448"/>
                    </a:lnTo>
                    <a:lnTo>
                      <a:pt x="0" y="0"/>
                    </a:lnTo>
                    <a:lnTo>
                      <a:pt x="131" y="0"/>
                    </a:lnTo>
                    <a:lnTo>
                      <a:pt x="223" y="330"/>
                    </a:lnTo>
                    <a:lnTo>
                      <a:pt x="225" y="330"/>
                    </a:lnTo>
                    <a:lnTo>
                      <a:pt x="320" y="0"/>
                    </a:lnTo>
                    <a:lnTo>
                      <a:pt x="44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51" name="Freeform 10">
                <a:extLst>
                  <a:ext uri="{FF2B5EF4-FFF2-40B4-BE49-F238E27FC236}">
                    <a16:creationId xmlns:a16="http://schemas.microsoft.com/office/drawing/2014/main" id="{80B12015-539F-4F70-B3E4-BD528A02443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167322" y="6560689"/>
                <a:ext cx="55930" cy="62822"/>
              </a:xfrm>
              <a:custGeom>
                <a:avLst/>
                <a:gdLst/>
                <a:ahLst/>
                <a:cxnLst>
                  <a:cxn ang="0">
                    <a:pos x="415" y="341"/>
                  </a:cxn>
                  <a:cxn ang="0">
                    <a:pos x="399" y="376"/>
                  </a:cxn>
                  <a:cxn ang="0">
                    <a:pos x="379" y="405"/>
                  </a:cxn>
                  <a:cxn ang="0">
                    <a:pos x="355" y="428"/>
                  </a:cxn>
                  <a:cxn ang="0">
                    <a:pos x="329" y="445"/>
                  </a:cxn>
                  <a:cxn ang="0">
                    <a:pos x="301" y="457"/>
                  </a:cxn>
                  <a:cxn ang="0">
                    <a:pos x="242" y="471"/>
                  </a:cxn>
                  <a:cxn ang="0">
                    <a:pos x="192" y="470"/>
                  </a:cxn>
                  <a:cxn ang="0">
                    <a:pos x="149" y="463"/>
                  </a:cxn>
                  <a:cxn ang="0">
                    <a:pos x="109" y="448"/>
                  </a:cxn>
                  <a:cxn ang="0">
                    <a:pos x="75" y="427"/>
                  </a:cxn>
                  <a:cxn ang="0">
                    <a:pos x="46" y="397"/>
                  </a:cxn>
                  <a:cxn ang="0">
                    <a:pos x="23" y="357"/>
                  </a:cxn>
                  <a:cxn ang="0">
                    <a:pos x="8" y="308"/>
                  </a:cxn>
                  <a:cxn ang="0">
                    <a:pos x="1" y="249"/>
                  </a:cxn>
                  <a:cxn ang="0">
                    <a:pos x="2" y="202"/>
                  </a:cxn>
                  <a:cxn ang="0">
                    <a:pos x="10" y="149"/>
                  </a:cxn>
                  <a:cxn ang="0">
                    <a:pos x="34" y="93"/>
                  </a:cxn>
                  <a:cxn ang="0">
                    <a:pos x="53" y="66"/>
                  </a:cxn>
                  <a:cxn ang="0">
                    <a:pos x="79" y="42"/>
                  </a:cxn>
                  <a:cxn ang="0">
                    <a:pos x="110" y="22"/>
                  </a:cxn>
                  <a:cxn ang="0">
                    <a:pos x="149" y="7"/>
                  </a:cxn>
                  <a:cxn ang="0">
                    <a:pos x="197" y="1"/>
                  </a:cxn>
                  <a:cxn ang="0">
                    <a:pos x="237" y="1"/>
                  </a:cxn>
                  <a:cxn ang="0">
                    <a:pos x="273" y="7"/>
                  </a:cxn>
                  <a:cxn ang="0">
                    <a:pos x="308" y="19"/>
                  </a:cxn>
                  <a:cxn ang="0">
                    <a:pos x="342" y="38"/>
                  </a:cxn>
                  <a:cxn ang="0">
                    <a:pos x="372" y="68"/>
                  </a:cxn>
                  <a:cxn ang="0">
                    <a:pos x="397" y="107"/>
                  </a:cxn>
                  <a:cxn ang="0">
                    <a:pos x="415" y="158"/>
                  </a:cxn>
                  <a:cxn ang="0">
                    <a:pos x="424" y="222"/>
                  </a:cxn>
                  <a:cxn ang="0">
                    <a:pos x="118" y="267"/>
                  </a:cxn>
                  <a:cxn ang="0">
                    <a:pos x="123" y="299"/>
                  </a:cxn>
                  <a:cxn ang="0">
                    <a:pos x="136" y="335"/>
                  </a:cxn>
                  <a:cxn ang="0">
                    <a:pos x="160" y="360"/>
                  </a:cxn>
                  <a:cxn ang="0">
                    <a:pos x="183" y="372"/>
                  </a:cxn>
                  <a:cxn ang="0">
                    <a:pos x="211" y="377"/>
                  </a:cxn>
                  <a:cxn ang="0">
                    <a:pos x="247" y="374"/>
                  </a:cxn>
                  <a:cxn ang="0">
                    <a:pos x="275" y="361"/>
                  </a:cxn>
                  <a:cxn ang="0">
                    <a:pos x="287" y="349"/>
                  </a:cxn>
                  <a:cxn ang="0">
                    <a:pos x="296" y="334"/>
                  </a:cxn>
                  <a:cxn ang="0">
                    <a:pos x="303" y="191"/>
                  </a:cxn>
                  <a:cxn ang="0">
                    <a:pos x="296" y="156"/>
                  </a:cxn>
                  <a:cxn ang="0">
                    <a:pos x="282" y="129"/>
                  </a:cxn>
                  <a:cxn ang="0">
                    <a:pos x="262" y="112"/>
                  </a:cxn>
                  <a:cxn ang="0">
                    <a:pos x="242" y="101"/>
                  </a:cxn>
                  <a:cxn ang="0">
                    <a:pos x="221" y="97"/>
                  </a:cxn>
                  <a:cxn ang="0">
                    <a:pos x="193" y="98"/>
                  </a:cxn>
                  <a:cxn ang="0">
                    <a:pos x="169" y="107"/>
                  </a:cxn>
                  <a:cxn ang="0">
                    <a:pos x="149" y="122"/>
                  </a:cxn>
                  <a:cxn ang="0">
                    <a:pos x="135" y="143"/>
                  </a:cxn>
                  <a:cxn ang="0">
                    <a:pos x="125" y="170"/>
                  </a:cxn>
                </a:cxnLst>
                <a:rect l="0" t="0" r="r" b="b"/>
                <a:pathLst>
                  <a:path w="424" h="471">
                    <a:moveTo>
                      <a:pt x="298" y="329"/>
                    </a:moveTo>
                    <a:lnTo>
                      <a:pt x="420" y="329"/>
                    </a:lnTo>
                    <a:lnTo>
                      <a:pt x="415" y="341"/>
                    </a:lnTo>
                    <a:lnTo>
                      <a:pt x="411" y="353"/>
                    </a:lnTo>
                    <a:lnTo>
                      <a:pt x="405" y="365"/>
                    </a:lnTo>
                    <a:lnTo>
                      <a:pt x="399" y="376"/>
                    </a:lnTo>
                    <a:lnTo>
                      <a:pt x="393" y="386"/>
                    </a:lnTo>
                    <a:lnTo>
                      <a:pt x="386" y="396"/>
                    </a:lnTo>
                    <a:lnTo>
                      <a:pt x="379" y="405"/>
                    </a:lnTo>
                    <a:lnTo>
                      <a:pt x="372" y="413"/>
                    </a:lnTo>
                    <a:lnTo>
                      <a:pt x="364" y="421"/>
                    </a:lnTo>
                    <a:lnTo>
                      <a:pt x="355" y="428"/>
                    </a:lnTo>
                    <a:lnTo>
                      <a:pt x="347" y="434"/>
                    </a:lnTo>
                    <a:lnTo>
                      <a:pt x="338" y="440"/>
                    </a:lnTo>
                    <a:lnTo>
                      <a:pt x="329" y="445"/>
                    </a:lnTo>
                    <a:lnTo>
                      <a:pt x="320" y="450"/>
                    </a:lnTo>
                    <a:lnTo>
                      <a:pt x="310" y="454"/>
                    </a:lnTo>
                    <a:lnTo>
                      <a:pt x="301" y="457"/>
                    </a:lnTo>
                    <a:lnTo>
                      <a:pt x="281" y="464"/>
                    </a:lnTo>
                    <a:lnTo>
                      <a:pt x="261" y="468"/>
                    </a:lnTo>
                    <a:lnTo>
                      <a:pt x="242" y="471"/>
                    </a:lnTo>
                    <a:lnTo>
                      <a:pt x="223" y="471"/>
                    </a:lnTo>
                    <a:lnTo>
                      <a:pt x="207" y="471"/>
                    </a:lnTo>
                    <a:lnTo>
                      <a:pt x="192" y="470"/>
                    </a:lnTo>
                    <a:lnTo>
                      <a:pt x="177" y="468"/>
                    </a:lnTo>
                    <a:lnTo>
                      <a:pt x="162" y="466"/>
                    </a:lnTo>
                    <a:lnTo>
                      <a:pt x="149" y="463"/>
                    </a:lnTo>
                    <a:lnTo>
                      <a:pt x="135" y="458"/>
                    </a:lnTo>
                    <a:lnTo>
                      <a:pt x="122" y="454"/>
                    </a:lnTo>
                    <a:lnTo>
                      <a:pt x="109" y="448"/>
                    </a:lnTo>
                    <a:lnTo>
                      <a:pt x="97" y="442"/>
                    </a:lnTo>
                    <a:lnTo>
                      <a:pt x="86" y="435"/>
                    </a:lnTo>
                    <a:lnTo>
                      <a:pt x="75" y="427"/>
                    </a:lnTo>
                    <a:lnTo>
                      <a:pt x="64" y="418"/>
                    </a:lnTo>
                    <a:lnTo>
                      <a:pt x="55" y="407"/>
                    </a:lnTo>
                    <a:lnTo>
                      <a:pt x="46" y="397"/>
                    </a:lnTo>
                    <a:lnTo>
                      <a:pt x="38" y="385"/>
                    </a:lnTo>
                    <a:lnTo>
                      <a:pt x="31" y="372"/>
                    </a:lnTo>
                    <a:lnTo>
                      <a:pt x="23" y="357"/>
                    </a:lnTo>
                    <a:lnTo>
                      <a:pt x="17" y="343"/>
                    </a:lnTo>
                    <a:lnTo>
                      <a:pt x="12" y="327"/>
                    </a:lnTo>
                    <a:lnTo>
                      <a:pt x="8" y="308"/>
                    </a:lnTo>
                    <a:lnTo>
                      <a:pt x="5" y="290"/>
                    </a:lnTo>
                    <a:lnTo>
                      <a:pt x="3" y="270"/>
                    </a:lnTo>
                    <a:lnTo>
                      <a:pt x="1" y="249"/>
                    </a:lnTo>
                    <a:lnTo>
                      <a:pt x="0" y="226"/>
                    </a:lnTo>
                    <a:lnTo>
                      <a:pt x="1" y="215"/>
                    </a:lnTo>
                    <a:lnTo>
                      <a:pt x="2" y="202"/>
                    </a:lnTo>
                    <a:lnTo>
                      <a:pt x="4" y="185"/>
                    </a:lnTo>
                    <a:lnTo>
                      <a:pt x="6" y="168"/>
                    </a:lnTo>
                    <a:lnTo>
                      <a:pt x="10" y="149"/>
                    </a:lnTo>
                    <a:lnTo>
                      <a:pt x="16" y="131"/>
                    </a:lnTo>
                    <a:lnTo>
                      <a:pt x="24" y="113"/>
                    </a:lnTo>
                    <a:lnTo>
                      <a:pt x="34" y="93"/>
                    </a:lnTo>
                    <a:lnTo>
                      <a:pt x="40" y="84"/>
                    </a:lnTo>
                    <a:lnTo>
                      <a:pt x="46" y="75"/>
                    </a:lnTo>
                    <a:lnTo>
                      <a:pt x="53" y="66"/>
                    </a:lnTo>
                    <a:lnTo>
                      <a:pt x="61" y="57"/>
                    </a:lnTo>
                    <a:lnTo>
                      <a:pt x="69" y="49"/>
                    </a:lnTo>
                    <a:lnTo>
                      <a:pt x="79" y="42"/>
                    </a:lnTo>
                    <a:lnTo>
                      <a:pt x="88" y="35"/>
                    </a:lnTo>
                    <a:lnTo>
                      <a:pt x="98" y="28"/>
                    </a:lnTo>
                    <a:lnTo>
                      <a:pt x="110" y="22"/>
                    </a:lnTo>
                    <a:lnTo>
                      <a:pt x="122" y="16"/>
                    </a:lnTo>
                    <a:lnTo>
                      <a:pt x="135" y="11"/>
                    </a:lnTo>
                    <a:lnTo>
                      <a:pt x="149" y="7"/>
                    </a:lnTo>
                    <a:lnTo>
                      <a:pt x="164" y="4"/>
                    </a:lnTo>
                    <a:lnTo>
                      <a:pt x="180" y="2"/>
                    </a:lnTo>
                    <a:lnTo>
                      <a:pt x="197" y="1"/>
                    </a:lnTo>
                    <a:lnTo>
                      <a:pt x="214" y="0"/>
                    </a:lnTo>
                    <a:lnTo>
                      <a:pt x="226" y="0"/>
                    </a:lnTo>
                    <a:lnTo>
                      <a:pt x="237" y="1"/>
                    </a:lnTo>
                    <a:lnTo>
                      <a:pt x="249" y="2"/>
                    </a:lnTo>
                    <a:lnTo>
                      <a:pt x="260" y="4"/>
                    </a:lnTo>
                    <a:lnTo>
                      <a:pt x="273" y="7"/>
                    </a:lnTo>
                    <a:lnTo>
                      <a:pt x="284" y="10"/>
                    </a:lnTo>
                    <a:lnTo>
                      <a:pt x="296" y="14"/>
                    </a:lnTo>
                    <a:lnTo>
                      <a:pt x="308" y="19"/>
                    </a:lnTo>
                    <a:lnTo>
                      <a:pt x="320" y="24"/>
                    </a:lnTo>
                    <a:lnTo>
                      <a:pt x="331" y="31"/>
                    </a:lnTo>
                    <a:lnTo>
                      <a:pt x="342" y="38"/>
                    </a:lnTo>
                    <a:lnTo>
                      <a:pt x="352" y="47"/>
                    </a:lnTo>
                    <a:lnTo>
                      <a:pt x="363" y="56"/>
                    </a:lnTo>
                    <a:lnTo>
                      <a:pt x="372" y="68"/>
                    </a:lnTo>
                    <a:lnTo>
                      <a:pt x="381" y="79"/>
                    </a:lnTo>
                    <a:lnTo>
                      <a:pt x="389" y="92"/>
                    </a:lnTo>
                    <a:lnTo>
                      <a:pt x="397" y="107"/>
                    </a:lnTo>
                    <a:lnTo>
                      <a:pt x="404" y="122"/>
                    </a:lnTo>
                    <a:lnTo>
                      <a:pt x="410" y="139"/>
                    </a:lnTo>
                    <a:lnTo>
                      <a:pt x="415" y="158"/>
                    </a:lnTo>
                    <a:lnTo>
                      <a:pt x="419" y="177"/>
                    </a:lnTo>
                    <a:lnTo>
                      <a:pt x="422" y="199"/>
                    </a:lnTo>
                    <a:lnTo>
                      <a:pt x="424" y="222"/>
                    </a:lnTo>
                    <a:lnTo>
                      <a:pt x="424" y="247"/>
                    </a:lnTo>
                    <a:lnTo>
                      <a:pt x="424" y="267"/>
                    </a:lnTo>
                    <a:lnTo>
                      <a:pt x="118" y="267"/>
                    </a:lnTo>
                    <a:lnTo>
                      <a:pt x="118" y="277"/>
                    </a:lnTo>
                    <a:lnTo>
                      <a:pt x="120" y="288"/>
                    </a:lnTo>
                    <a:lnTo>
                      <a:pt x="123" y="299"/>
                    </a:lnTo>
                    <a:lnTo>
                      <a:pt x="126" y="311"/>
                    </a:lnTo>
                    <a:lnTo>
                      <a:pt x="130" y="323"/>
                    </a:lnTo>
                    <a:lnTo>
                      <a:pt x="136" y="335"/>
                    </a:lnTo>
                    <a:lnTo>
                      <a:pt x="144" y="346"/>
                    </a:lnTo>
                    <a:lnTo>
                      <a:pt x="154" y="356"/>
                    </a:lnTo>
                    <a:lnTo>
                      <a:pt x="160" y="360"/>
                    </a:lnTo>
                    <a:lnTo>
                      <a:pt x="166" y="364"/>
                    </a:lnTo>
                    <a:lnTo>
                      <a:pt x="175" y="368"/>
                    </a:lnTo>
                    <a:lnTo>
                      <a:pt x="183" y="372"/>
                    </a:lnTo>
                    <a:lnTo>
                      <a:pt x="191" y="374"/>
                    </a:lnTo>
                    <a:lnTo>
                      <a:pt x="201" y="376"/>
                    </a:lnTo>
                    <a:lnTo>
                      <a:pt x="211" y="377"/>
                    </a:lnTo>
                    <a:lnTo>
                      <a:pt x="223" y="377"/>
                    </a:lnTo>
                    <a:lnTo>
                      <a:pt x="235" y="376"/>
                    </a:lnTo>
                    <a:lnTo>
                      <a:pt x="247" y="374"/>
                    </a:lnTo>
                    <a:lnTo>
                      <a:pt x="258" y="369"/>
                    </a:lnTo>
                    <a:lnTo>
                      <a:pt x="270" y="364"/>
                    </a:lnTo>
                    <a:lnTo>
                      <a:pt x="275" y="361"/>
                    </a:lnTo>
                    <a:lnTo>
                      <a:pt x="279" y="357"/>
                    </a:lnTo>
                    <a:lnTo>
                      <a:pt x="284" y="353"/>
                    </a:lnTo>
                    <a:lnTo>
                      <a:pt x="287" y="349"/>
                    </a:lnTo>
                    <a:lnTo>
                      <a:pt x="291" y="345"/>
                    </a:lnTo>
                    <a:lnTo>
                      <a:pt x="294" y="340"/>
                    </a:lnTo>
                    <a:lnTo>
                      <a:pt x="296" y="334"/>
                    </a:lnTo>
                    <a:lnTo>
                      <a:pt x="298" y="329"/>
                    </a:lnTo>
                    <a:close/>
                    <a:moveTo>
                      <a:pt x="122" y="191"/>
                    </a:moveTo>
                    <a:lnTo>
                      <a:pt x="303" y="191"/>
                    </a:lnTo>
                    <a:lnTo>
                      <a:pt x="301" y="178"/>
                    </a:lnTo>
                    <a:lnTo>
                      <a:pt x="299" y="167"/>
                    </a:lnTo>
                    <a:lnTo>
                      <a:pt x="296" y="156"/>
                    </a:lnTo>
                    <a:lnTo>
                      <a:pt x="292" y="145"/>
                    </a:lnTo>
                    <a:lnTo>
                      <a:pt x="287" y="137"/>
                    </a:lnTo>
                    <a:lnTo>
                      <a:pt x="282" y="129"/>
                    </a:lnTo>
                    <a:lnTo>
                      <a:pt x="277" y="123"/>
                    </a:lnTo>
                    <a:lnTo>
                      <a:pt x="270" y="117"/>
                    </a:lnTo>
                    <a:lnTo>
                      <a:pt x="262" y="112"/>
                    </a:lnTo>
                    <a:lnTo>
                      <a:pt x="256" y="108"/>
                    </a:lnTo>
                    <a:lnTo>
                      <a:pt x="249" y="104"/>
                    </a:lnTo>
                    <a:lnTo>
                      <a:pt x="242" y="101"/>
                    </a:lnTo>
                    <a:lnTo>
                      <a:pt x="235" y="99"/>
                    </a:lnTo>
                    <a:lnTo>
                      <a:pt x="228" y="97"/>
                    </a:lnTo>
                    <a:lnTo>
                      <a:pt x="221" y="97"/>
                    </a:lnTo>
                    <a:lnTo>
                      <a:pt x="212" y="97"/>
                    </a:lnTo>
                    <a:lnTo>
                      <a:pt x="203" y="97"/>
                    </a:lnTo>
                    <a:lnTo>
                      <a:pt x="193" y="98"/>
                    </a:lnTo>
                    <a:lnTo>
                      <a:pt x="185" y="100"/>
                    </a:lnTo>
                    <a:lnTo>
                      <a:pt x="176" y="103"/>
                    </a:lnTo>
                    <a:lnTo>
                      <a:pt x="169" y="107"/>
                    </a:lnTo>
                    <a:lnTo>
                      <a:pt x="161" y="111"/>
                    </a:lnTo>
                    <a:lnTo>
                      <a:pt x="155" y="116"/>
                    </a:lnTo>
                    <a:lnTo>
                      <a:pt x="149" y="122"/>
                    </a:lnTo>
                    <a:lnTo>
                      <a:pt x="143" y="128"/>
                    </a:lnTo>
                    <a:lnTo>
                      <a:pt x="139" y="135"/>
                    </a:lnTo>
                    <a:lnTo>
                      <a:pt x="135" y="143"/>
                    </a:lnTo>
                    <a:lnTo>
                      <a:pt x="131" y="152"/>
                    </a:lnTo>
                    <a:lnTo>
                      <a:pt x="128" y="161"/>
                    </a:lnTo>
                    <a:lnTo>
                      <a:pt x="125" y="170"/>
                    </a:lnTo>
                    <a:lnTo>
                      <a:pt x="123" y="180"/>
                    </a:lnTo>
                    <a:lnTo>
                      <a:pt x="122" y="19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52" name="Freeform 11">
                <a:extLst>
                  <a:ext uri="{FF2B5EF4-FFF2-40B4-BE49-F238E27FC236}">
                    <a16:creationId xmlns:a16="http://schemas.microsoft.com/office/drawing/2014/main" id="{8FB4CF82-8F38-4EDC-B0F9-14357FF725F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32575" y="6560689"/>
                <a:ext cx="34956" cy="60495"/>
              </a:xfrm>
              <a:custGeom>
                <a:avLst/>
                <a:gdLst/>
                <a:ahLst/>
                <a:cxnLst>
                  <a:cxn ang="0">
                    <a:pos x="0" y="460"/>
                  </a:cxn>
                  <a:cxn ang="0">
                    <a:pos x="0" y="12"/>
                  </a:cxn>
                  <a:cxn ang="0">
                    <a:pos x="113" y="12"/>
                  </a:cxn>
                  <a:cxn ang="0">
                    <a:pos x="113" y="89"/>
                  </a:cxn>
                  <a:cxn ang="0">
                    <a:pos x="114" y="89"/>
                  </a:cxn>
                  <a:cxn ang="0">
                    <a:pos x="123" y="73"/>
                  </a:cxn>
                  <a:cxn ang="0">
                    <a:pos x="133" y="56"/>
                  </a:cxn>
                  <a:cxn ang="0">
                    <a:pos x="146" y="41"/>
                  </a:cxn>
                  <a:cxn ang="0">
                    <a:pos x="158" y="28"/>
                  </a:cxn>
                  <a:cxn ang="0">
                    <a:pos x="165" y="22"/>
                  </a:cxn>
                  <a:cxn ang="0">
                    <a:pos x="173" y="17"/>
                  </a:cxn>
                  <a:cxn ang="0">
                    <a:pos x="181" y="11"/>
                  </a:cxn>
                  <a:cxn ang="0">
                    <a:pos x="190" y="8"/>
                  </a:cxn>
                  <a:cxn ang="0">
                    <a:pos x="202" y="5"/>
                  </a:cxn>
                  <a:cxn ang="0">
                    <a:pos x="212" y="2"/>
                  </a:cxn>
                  <a:cxn ang="0">
                    <a:pos x="224" y="1"/>
                  </a:cxn>
                  <a:cxn ang="0">
                    <a:pos x="236" y="0"/>
                  </a:cxn>
                  <a:cxn ang="0">
                    <a:pos x="248" y="1"/>
                  </a:cxn>
                  <a:cxn ang="0">
                    <a:pos x="260" y="2"/>
                  </a:cxn>
                  <a:cxn ang="0">
                    <a:pos x="260" y="122"/>
                  </a:cxn>
                  <a:cxn ang="0">
                    <a:pos x="252" y="121"/>
                  </a:cxn>
                  <a:cxn ang="0">
                    <a:pos x="243" y="120"/>
                  </a:cxn>
                  <a:cxn ang="0">
                    <a:pos x="234" y="120"/>
                  </a:cxn>
                  <a:cxn ang="0">
                    <a:pos x="226" y="120"/>
                  </a:cxn>
                  <a:cxn ang="0">
                    <a:pos x="215" y="120"/>
                  </a:cxn>
                  <a:cxn ang="0">
                    <a:pos x="205" y="121"/>
                  </a:cxn>
                  <a:cxn ang="0">
                    <a:pos x="195" y="122"/>
                  </a:cxn>
                  <a:cxn ang="0">
                    <a:pos x="186" y="124"/>
                  </a:cxn>
                  <a:cxn ang="0">
                    <a:pos x="178" y="126"/>
                  </a:cxn>
                  <a:cxn ang="0">
                    <a:pos x="170" y="129"/>
                  </a:cxn>
                  <a:cxn ang="0">
                    <a:pos x="163" y="132"/>
                  </a:cxn>
                  <a:cxn ang="0">
                    <a:pos x="157" y="136"/>
                  </a:cxn>
                  <a:cxn ang="0">
                    <a:pos x="147" y="144"/>
                  </a:cxn>
                  <a:cxn ang="0">
                    <a:pos x="137" y="155"/>
                  </a:cxn>
                  <a:cxn ang="0">
                    <a:pos x="133" y="160"/>
                  </a:cxn>
                  <a:cxn ang="0">
                    <a:pos x="130" y="165"/>
                  </a:cxn>
                  <a:cxn ang="0">
                    <a:pos x="127" y="171"/>
                  </a:cxn>
                  <a:cxn ang="0">
                    <a:pos x="125" y="177"/>
                  </a:cxn>
                  <a:cxn ang="0">
                    <a:pos x="122" y="189"/>
                  </a:cxn>
                  <a:cxn ang="0">
                    <a:pos x="119" y="202"/>
                  </a:cxn>
                  <a:cxn ang="0">
                    <a:pos x="118" y="214"/>
                  </a:cxn>
                  <a:cxn ang="0">
                    <a:pos x="118" y="226"/>
                  </a:cxn>
                  <a:cxn ang="0">
                    <a:pos x="118" y="460"/>
                  </a:cxn>
                  <a:cxn ang="0">
                    <a:pos x="0" y="460"/>
                  </a:cxn>
                </a:cxnLst>
                <a:rect l="0" t="0" r="r" b="b"/>
                <a:pathLst>
                  <a:path w="260" h="460">
                    <a:moveTo>
                      <a:pt x="0" y="460"/>
                    </a:moveTo>
                    <a:lnTo>
                      <a:pt x="0" y="12"/>
                    </a:lnTo>
                    <a:lnTo>
                      <a:pt x="113" y="12"/>
                    </a:lnTo>
                    <a:lnTo>
                      <a:pt x="113" y="89"/>
                    </a:lnTo>
                    <a:lnTo>
                      <a:pt x="114" y="89"/>
                    </a:lnTo>
                    <a:lnTo>
                      <a:pt x="123" y="73"/>
                    </a:lnTo>
                    <a:lnTo>
                      <a:pt x="133" y="56"/>
                    </a:lnTo>
                    <a:lnTo>
                      <a:pt x="146" y="41"/>
                    </a:lnTo>
                    <a:lnTo>
                      <a:pt x="158" y="28"/>
                    </a:lnTo>
                    <a:lnTo>
                      <a:pt x="165" y="22"/>
                    </a:lnTo>
                    <a:lnTo>
                      <a:pt x="173" y="17"/>
                    </a:lnTo>
                    <a:lnTo>
                      <a:pt x="181" y="11"/>
                    </a:lnTo>
                    <a:lnTo>
                      <a:pt x="190" y="8"/>
                    </a:lnTo>
                    <a:lnTo>
                      <a:pt x="202" y="5"/>
                    </a:lnTo>
                    <a:lnTo>
                      <a:pt x="212" y="2"/>
                    </a:lnTo>
                    <a:lnTo>
                      <a:pt x="224" y="1"/>
                    </a:lnTo>
                    <a:lnTo>
                      <a:pt x="236" y="0"/>
                    </a:lnTo>
                    <a:lnTo>
                      <a:pt x="248" y="1"/>
                    </a:lnTo>
                    <a:lnTo>
                      <a:pt x="260" y="2"/>
                    </a:lnTo>
                    <a:lnTo>
                      <a:pt x="260" y="122"/>
                    </a:lnTo>
                    <a:lnTo>
                      <a:pt x="252" y="121"/>
                    </a:lnTo>
                    <a:lnTo>
                      <a:pt x="243" y="120"/>
                    </a:lnTo>
                    <a:lnTo>
                      <a:pt x="234" y="120"/>
                    </a:lnTo>
                    <a:lnTo>
                      <a:pt x="226" y="120"/>
                    </a:lnTo>
                    <a:lnTo>
                      <a:pt x="215" y="120"/>
                    </a:lnTo>
                    <a:lnTo>
                      <a:pt x="205" y="121"/>
                    </a:lnTo>
                    <a:lnTo>
                      <a:pt x="195" y="122"/>
                    </a:lnTo>
                    <a:lnTo>
                      <a:pt x="186" y="124"/>
                    </a:lnTo>
                    <a:lnTo>
                      <a:pt x="178" y="126"/>
                    </a:lnTo>
                    <a:lnTo>
                      <a:pt x="170" y="129"/>
                    </a:lnTo>
                    <a:lnTo>
                      <a:pt x="163" y="132"/>
                    </a:lnTo>
                    <a:lnTo>
                      <a:pt x="157" y="136"/>
                    </a:lnTo>
                    <a:lnTo>
                      <a:pt x="147" y="144"/>
                    </a:lnTo>
                    <a:lnTo>
                      <a:pt x="137" y="155"/>
                    </a:lnTo>
                    <a:lnTo>
                      <a:pt x="133" y="160"/>
                    </a:lnTo>
                    <a:lnTo>
                      <a:pt x="130" y="165"/>
                    </a:lnTo>
                    <a:lnTo>
                      <a:pt x="127" y="171"/>
                    </a:lnTo>
                    <a:lnTo>
                      <a:pt x="125" y="177"/>
                    </a:lnTo>
                    <a:lnTo>
                      <a:pt x="122" y="189"/>
                    </a:lnTo>
                    <a:lnTo>
                      <a:pt x="119" y="202"/>
                    </a:lnTo>
                    <a:lnTo>
                      <a:pt x="118" y="214"/>
                    </a:lnTo>
                    <a:lnTo>
                      <a:pt x="118" y="226"/>
                    </a:lnTo>
                    <a:lnTo>
                      <a:pt x="118" y="460"/>
                    </a:lnTo>
                    <a:lnTo>
                      <a:pt x="0" y="46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53" name="Freeform 12">
                <a:extLst>
                  <a:ext uri="{FF2B5EF4-FFF2-40B4-BE49-F238E27FC236}">
                    <a16:creationId xmlns:a16="http://schemas.microsoft.com/office/drawing/2014/main" id="{20E1B0BD-699F-4092-9C76-443BAA9413A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71026" y="6560689"/>
                <a:ext cx="54765" cy="62822"/>
              </a:xfrm>
              <a:custGeom>
                <a:avLst/>
                <a:gdLst/>
                <a:ahLst/>
                <a:cxnLst>
                  <a:cxn ang="0">
                    <a:pos x="276" y="127"/>
                  </a:cxn>
                  <a:cxn ang="0">
                    <a:pos x="255" y="100"/>
                  </a:cxn>
                  <a:cxn ang="0">
                    <a:pos x="223" y="91"/>
                  </a:cxn>
                  <a:cxn ang="0">
                    <a:pos x="164" y="94"/>
                  </a:cxn>
                  <a:cxn ang="0">
                    <a:pos x="143" y="104"/>
                  </a:cxn>
                  <a:cxn ang="0">
                    <a:pos x="130" y="133"/>
                  </a:cxn>
                  <a:cxn ang="0">
                    <a:pos x="138" y="151"/>
                  </a:cxn>
                  <a:cxn ang="0">
                    <a:pos x="159" y="164"/>
                  </a:cxn>
                  <a:cxn ang="0">
                    <a:pos x="228" y="181"/>
                  </a:cxn>
                  <a:cxn ang="0">
                    <a:pos x="311" y="202"/>
                  </a:cxn>
                  <a:cxn ang="0">
                    <a:pos x="350" y="218"/>
                  </a:cxn>
                  <a:cxn ang="0">
                    <a:pos x="381" y="242"/>
                  </a:cxn>
                  <a:cxn ang="0">
                    <a:pos x="402" y="274"/>
                  </a:cxn>
                  <a:cxn ang="0">
                    <a:pos x="410" y="317"/>
                  </a:cxn>
                  <a:cxn ang="0">
                    <a:pos x="404" y="361"/>
                  </a:cxn>
                  <a:cxn ang="0">
                    <a:pos x="389" y="396"/>
                  </a:cxn>
                  <a:cxn ang="0">
                    <a:pos x="366" y="424"/>
                  </a:cxn>
                  <a:cxn ang="0">
                    <a:pos x="338" y="443"/>
                  </a:cxn>
                  <a:cxn ang="0">
                    <a:pos x="274" y="466"/>
                  </a:cxn>
                  <a:cxn ang="0">
                    <a:pos x="214" y="472"/>
                  </a:cxn>
                  <a:cxn ang="0">
                    <a:pos x="114" y="457"/>
                  </a:cxn>
                  <a:cxn ang="0">
                    <a:pos x="70" y="439"/>
                  </a:cxn>
                  <a:cxn ang="0">
                    <a:pos x="34" y="409"/>
                  </a:cxn>
                  <a:cxn ang="0">
                    <a:pos x="10" y="369"/>
                  </a:cxn>
                  <a:cxn ang="0">
                    <a:pos x="0" y="316"/>
                  </a:cxn>
                  <a:cxn ang="0">
                    <a:pos x="123" y="337"/>
                  </a:cxn>
                  <a:cxn ang="0">
                    <a:pos x="136" y="359"/>
                  </a:cxn>
                  <a:cxn ang="0">
                    <a:pos x="162" y="375"/>
                  </a:cxn>
                  <a:cxn ang="0">
                    <a:pos x="205" y="382"/>
                  </a:cxn>
                  <a:cxn ang="0">
                    <a:pos x="247" y="380"/>
                  </a:cxn>
                  <a:cxn ang="0">
                    <a:pos x="273" y="369"/>
                  </a:cxn>
                  <a:cxn ang="0">
                    <a:pos x="292" y="343"/>
                  </a:cxn>
                  <a:cxn ang="0">
                    <a:pos x="288" y="321"/>
                  </a:cxn>
                  <a:cxn ang="0">
                    <a:pos x="270" y="307"/>
                  </a:cxn>
                  <a:cxn ang="0">
                    <a:pos x="214" y="290"/>
                  </a:cxn>
                  <a:cxn ang="0">
                    <a:pos x="133" y="272"/>
                  </a:cxn>
                  <a:cxn ang="0">
                    <a:pos x="84" y="255"/>
                  </a:cxn>
                  <a:cxn ang="0">
                    <a:pos x="52" y="232"/>
                  </a:cxn>
                  <a:cxn ang="0">
                    <a:pos x="27" y="203"/>
                  </a:cxn>
                  <a:cxn ang="0">
                    <a:pos x="16" y="162"/>
                  </a:cxn>
                  <a:cxn ang="0">
                    <a:pos x="17" y="125"/>
                  </a:cxn>
                  <a:cxn ang="0">
                    <a:pos x="35" y="74"/>
                  </a:cxn>
                  <a:cxn ang="0">
                    <a:pos x="61" y="44"/>
                  </a:cxn>
                  <a:cxn ang="0">
                    <a:pos x="98" y="20"/>
                  </a:cxn>
                  <a:cxn ang="0">
                    <a:pos x="148" y="4"/>
                  </a:cxn>
                  <a:cxn ang="0">
                    <a:pos x="218" y="1"/>
                  </a:cxn>
                  <a:cxn ang="0">
                    <a:pos x="296" y="14"/>
                  </a:cxn>
                  <a:cxn ang="0">
                    <a:pos x="335" y="33"/>
                  </a:cxn>
                  <a:cxn ang="0">
                    <a:pos x="367" y="63"/>
                  </a:cxn>
                  <a:cxn ang="0">
                    <a:pos x="389" y="105"/>
                  </a:cxn>
                </a:cxnLst>
                <a:rect l="0" t="0" r="r" b="b"/>
                <a:pathLst>
                  <a:path w="410" h="472">
                    <a:moveTo>
                      <a:pt x="397" y="148"/>
                    </a:moveTo>
                    <a:lnTo>
                      <a:pt x="281" y="148"/>
                    </a:lnTo>
                    <a:lnTo>
                      <a:pt x="279" y="137"/>
                    </a:lnTo>
                    <a:lnTo>
                      <a:pt x="276" y="127"/>
                    </a:lnTo>
                    <a:lnTo>
                      <a:pt x="270" y="118"/>
                    </a:lnTo>
                    <a:lnTo>
                      <a:pt x="264" y="109"/>
                    </a:lnTo>
                    <a:lnTo>
                      <a:pt x="260" y="104"/>
                    </a:lnTo>
                    <a:lnTo>
                      <a:pt x="255" y="100"/>
                    </a:lnTo>
                    <a:lnTo>
                      <a:pt x="248" y="97"/>
                    </a:lnTo>
                    <a:lnTo>
                      <a:pt x="241" y="95"/>
                    </a:lnTo>
                    <a:lnTo>
                      <a:pt x="232" y="93"/>
                    </a:lnTo>
                    <a:lnTo>
                      <a:pt x="223" y="91"/>
                    </a:lnTo>
                    <a:lnTo>
                      <a:pt x="213" y="90"/>
                    </a:lnTo>
                    <a:lnTo>
                      <a:pt x="203" y="90"/>
                    </a:lnTo>
                    <a:lnTo>
                      <a:pt x="181" y="91"/>
                    </a:lnTo>
                    <a:lnTo>
                      <a:pt x="164" y="94"/>
                    </a:lnTo>
                    <a:lnTo>
                      <a:pt x="157" y="96"/>
                    </a:lnTo>
                    <a:lnTo>
                      <a:pt x="152" y="98"/>
                    </a:lnTo>
                    <a:lnTo>
                      <a:pt x="147" y="101"/>
                    </a:lnTo>
                    <a:lnTo>
                      <a:pt x="143" y="104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30" y="126"/>
                    </a:lnTo>
                    <a:lnTo>
                      <a:pt x="130" y="133"/>
                    </a:lnTo>
                    <a:lnTo>
                      <a:pt x="131" y="138"/>
                    </a:lnTo>
                    <a:lnTo>
                      <a:pt x="132" y="142"/>
                    </a:lnTo>
                    <a:lnTo>
                      <a:pt x="134" y="147"/>
                    </a:lnTo>
                    <a:lnTo>
                      <a:pt x="138" y="151"/>
                    </a:lnTo>
                    <a:lnTo>
                      <a:pt x="143" y="155"/>
                    </a:lnTo>
                    <a:lnTo>
                      <a:pt x="147" y="158"/>
                    </a:lnTo>
                    <a:lnTo>
                      <a:pt x="153" y="161"/>
                    </a:lnTo>
                    <a:lnTo>
                      <a:pt x="159" y="164"/>
                    </a:lnTo>
                    <a:lnTo>
                      <a:pt x="174" y="168"/>
                    </a:lnTo>
                    <a:lnTo>
                      <a:pt x="191" y="173"/>
                    </a:lnTo>
                    <a:lnTo>
                      <a:pt x="209" y="177"/>
                    </a:lnTo>
                    <a:lnTo>
                      <a:pt x="228" y="181"/>
                    </a:lnTo>
                    <a:lnTo>
                      <a:pt x="250" y="185"/>
                    </a:lnTo>
                    <a:lnTo>
                      <a:pt x="270" y="189"/>
                    </a:lnTo>
                    <a:lnTo>
                      <a:pt x="291" y="196"/>
                    </a:lnTo>
                    <a:lnTo>
                      <a:pt x="311" y="202"/>
                    </a:lnTo>
                    <a:lnTo>
                      <a:pt x="321" y="205"/>
                    </a:lnTo>
                    <a:lnTo>
                      <a:pt x="331" y="209"/>
                    </a:lnTo>
                    <a:lnTo>
                      <a:pt x="341" y="213"/>
                    </a:lnTo>
                    <a:lnTo>
                      <a:pt x="350" y="218"/>
                    </a:lnTo>
                    <a:lnTo>
                      <a:pt x="358" y="223"/>
                    </a:lnTo>
                    <a:lnTo>
                      <a:pt x="366" y="229"/>
                    </a:lnTo>
                    <a:lnTo>
                      <a:pt x="373" y="235"/>
                    </a:lnTo>
                    <a:lnTo>
                      <a:pt x="381" y="242"/>
                    </a:lnTo>
                    <a:lnTo>
                      <a:pt x="388" y="249"/>
                    </a:lnTo>
                    <a:lnTo>
                      <a:pt x="393" y="257"/>
                    </a:lnTo>
                    <a:lnTo>
                      <a:pt x="398" y="265"/>
                    </a:lnTo>
                    <a:lnTo>
                      <a:pt x="402" y="274"/>
                    </a:lnTo>
                    <a:lnTo>
                      <a:pt x="405" y="284"/>
                    </a:lnTo>
                    <a:lnTo>
                      <a:pt x="407" y="295"/>
                    </a:lnTo>
                    <a:lnTo>
                      <a:pt x="409" y="306"/>
                    </a:lnTo>
                    <a:lnTo>
                      <a:pt x="410" y="317"/>
                    </a:lnTo>
                    <a:lnTo>
                      <a:pt x="409" y="330"/>
                    </a:lnTo>
                    <a:lnTo>
                      <a:pt x="408" y="341"/>
                    </a:lnTo>
                    <a:lnTo>
                      <a:pt x="406" y="351"/>
                    </a:lnTo>
                    <a:lnTo>
                      <a:pt x="404" y="361"/>
                    </a:lnTo>
                    <a:lnTo>
                      <a:pt x="401" y="372"/>
                    </a:lnTo>
                    <a:lnTo>
                      <a:pt x="398" y="380"/>
                    </a:lnTo>
                    <a:lnTo>
                      <a:pt x="394" y="389"/>
                    </a:lnTo>
                    <a:lnTo>
                      <a:pt x="389" y="396"/>
                    </a:lnTo>
                    <a:lnTo>
                      <a:pt x="384" y="404"/>
                    </a:lnTo>
                    <a:lnTo>
                      <a:pt x="378" y="410"/>
                    </a:lnTo>
                    <a:lnTo>
                      <a:pt x="372" y="418"/>
                    </a:lnTo>
                    <a:lnTo>
                      <a:pt x="366" y="424"/>
                    </a:lnTo>
                    <a:lnTo>
                      <a:pt x="360" y="429"/>
                    </a:lnTo>
                    <a:lnTo>
                      <a:pt x="353" y="434"/>
                    </a:lnTo>
                    <a:lnTo>
                      <a:pt x="346" y="439"/>
                    </a:lnTo>
                    <a:lnTo>
                      <a:pt x="338" y="443"/>
                    </a:lnTo>
                    <a:lnTo>
                      <a:pt x="322" y="451"/>
                    </a:lnTo>
                    <a:lnTo>
                      <a:pt x="307" y="457"/>
                    </a:lnTo>
                    <a:lnTo>
                      <a:pt x="291" y="462"/>
                    </a:lnTo>
                    <a:lnTo>
                      <a:pt x="274" y="466"/>
                    </a:lnTo>
                    <a:lnTo>
                      <a:pt x="258" y="469"/>
                    </a:lnTo>
                    <a:lnTo>
                      <a:pt x="243" y="470"/>
                    </a:lnTo>
                    <a:lnTo>
                      <a:pt x="228" y="471"/>
                    </a:lnTo>
                    <a:lnTo>
                      <a:pt x="214" y="472"/>
                    </a:lnTo>
                    <a:lnTo>
                      <a:pt x="188" y="471"/>
                    </a:lnTo>
                    <a:lnTo>
                      <a:pt x="163" y="469"/>
                    </a:lnTo>
                    <a:lnTo>
                      <a:pt x="138" y="464"/>
                    </a:lnTo>
                    <a:lnTo>
                      <a:pt x="114" y="457"/>
                    </a:lnTo>
                    <a:lnTo>
                      <a:pt x="103" y="454"/>
                    </a:lnTo>
                    <a:lnTo>
                      <a:pt x="91" y="449"/>
                    </a:lnTo>
                    <a:lnTo>
                      <a:pt x="80" y="444"/>
                    </a:lnTo>
                    <a:lnTo>
                      <a:pt x="70" y="439"/>
                    </a:lnTo>
                    <a:lnTo>
                      <a:pt x="60" y="433"/>
                    </a:lnTo>
                    <a:lnTo>
                      <a:pt x="51" y="426"/>
                    </a:lnTo>
                    <a:lnTo>
                      <a:pt x="42" y="418"/>
                    </a:lnTo>
                    <a:lnTo>
                      <a:pt x="34" y="409"/>
                    </a:lnTo>
                    <a:lnTo>
                      <a:pt x="26" y="401"/>
                    </a:lnTo>
                    <a:lnTo>
                      <a:pt x="20" y="391"/>
                    </a:lnTo>
                    <a:lnTo>
                      <a:pt x="14" y="381"/>
                    </a:lnTo>
                    <a:lnTo>
                      <a:pt x="10" y="369"/>
                    </a:lnTo>
                    <a:lnTo>
                      <a:pt x="6" y="357"/>
                    </a:lnTo>
                    <a:lnTo>
                      <a:pt x="3" y="345"/>
                    </a:lnTo>
                    <a:lnTo>
                      <a:pt x="1" y="331"/>
                    </a:lnTo>
                    <a:lnTo>
                      <a:pt x="0" y="316"/>
                    </a:lnTo>
                    <a:lnTo>
                      <a:pt x="120" y="316"/>
                    </a:lnTo>
                    <a:lnTo>
                      <a:pt x="120" y="323"/>
                    </a:lnTo>
                    <a:lnTo>
                      <a:pt x="121" y="331"/>
                    </a:lnTo>
                    <a:lnTo>
                      <a:pt x="123" y="337"/>
                    </a:lnTo>
                    <a:lnTo>
                      <a:pt x="125" y="343"/>
                    </a:lnTo>
                    <a:lnTo>
                      <a:pt x="128" y="349"/>
                    </a:lnTo>
                    <a:lnTo>
                      <a:pt x="131" y="354"/>
                    </a:lnTo>
                    <a:lnTo>
                      <a:pt x="136" y="359"/>
                    </a:lnTo>
                    <a:lnTo>
                      <a:pt x="141" y="363"/>
                    </a:lnTo>
                    <a:lnTo>
                      <a:pt x="148" y="367"/>
                    </a:lnTo>
                    <a:lnTo>
                      <a:pt x="154" y="372"/>
                    </a:lnTo>
                    <a:lnTo>
                      <a:pt x="162" y="375"/>
                    </a:lnTo>
                    <a:lnTo>
                      <a:pt x="171" y="378"/>
                    </a:lnTo>
                    <a:lnTo>
                      <a:pt x="181" y="380"/>
                    </a:lnTo>
                    <a:lnTo>
                      <a:pt x="193" y="381"/>
                    </a:lnTo>
                    <a:lnTo>
                      <a:pt x="205" y="382"/>
                    </a:lnTo>
                    <a:lnTo>
                      <a:pt x="217" y="383"/>
                    </a:lnTo>
                    <a:lnTo>
                      <a:pt x="228" y="382"/>
                    </a:lnTo>
                    <a:lnTo>
                      <a:pt x="238" y="381"/>
                    </a:lnTo>
                    <a:lnTo>
                      <a:pt x="247" y="380"/>
                    </a:lnTo>
                    <a:lnTo>
                      <a:pt x="255" y="378"/>
                    </a:lnTo>
                    <a:lnTo>
                      <a:pt x="262" y="376"/>
                    </a:lnTo>
                    <a:lnTo>
                      <a:pt x="268" y="373"/>
                    </a:lnTo>
                    <a:lnTo>
                      <a:pt x="273" y="369"/>
                    </a:lnTo>
                    <a:lnTo>
                      <a:pt x="277" y="365"/>
                    </a:lnTo>
                    <a:lnTo>
                      <a:pt x="285" y="358"/>
                    </a:lnTo>
                    <a:lnTo>
                      <a:pt x="289" y="350"/>
                    </a:lnTo>
                    <a:lnTo>
                      <a:pt x="292" y="343"/>
                    </a:lnTo>
                    <a:lnTo>
                      <a:pt x="293" y="336"/>
                    </a:lnTo>
                    <a:lnTo>
                      <a:pt x="292" y="331"/>
                    </a:lnTo>
                    <a:lnTo>
                      <a:pt x="290" y="325"/>
                    </a:lnTo>
                    <a:lnTo>
                      <a:pt x="288" y="321"/>
                    </a:lnTo>
                    <a:lnTo>
                      <a:pt x="285" y="317"/>
                    </a:lnTo>
                    <a:lnTo>
                      <a:pt x="280" y="313"/>
                    </a:lnTo>
                    <a:lnTo>
                      <a:pt x="275" y="310"/>
                    </a:lnTo>
                    <a:lnTo>
                      <a:pt x="270" y="307"/>
                    </a:lnTo>
                    <a:lnTo>
                      <a:pt x="263" y="304"/>
                    </a:lnTo>
                    <a:lnTo>
                      <a:pt x="249" y="299"/>
                    </a:lnTo>
                    <a:lnTo>
                      <a:pt x="232" y="295"/>
                    </a:lnTo>
                    <a:lnTo>
                      <a:pt x="214" y="290"/>
                    </a:lnTo>
                    <a:lnTo>
                      <a:pt x="195" y="287"/>
                    </a:lnTo>
                    <a:lnTo>
                      <a:pt x="174" y="283"/>
                    </a:lnTo>
                    <a:lnTo>
                      <a:pt x="154" y="277"/>
                    </a:lnTo>
                    <a:lnTo>
                      <a:pt x="133" y="272"/>
                    </a:lnTo>
                    <a:lnTo>
                      <a:pt x="113" y="266"/>
                    </a:lnTo>
                    <a:lnTo>
                      <a:pt x="103" y="263"/>
                    </a:lnTo>
                    <a:lnTo>
                      <a:pt x="93" y="259"/>
                    </a:lnTo>
                    <a:lnTo>
                      <a:pt x="84" y="255"/>
                    </a:lnTo>
                    <a:lnTo>
                      <a:pt x="75" y="250"/>
                    </a:lnTo>
                    <a:lnTo>
                      <a:pt x="67" y="245"/>
                    </a:lnTo>
                    <a:lnTo>
                      <a:pt x="59" y="239"/>
                    </a:lnTo>
                    <a:lnTo>
                      <a:pt x="52" y="232"/>
                    </a:lnTo>
                    <a:lnTo>
                      <a:pt x="44" y="226"/>
                    </a:lnTo>
                    <a:lnTo>
                      <a:pt x="37" y="219"/>
                    </a:lnTo>
                    <a:lnTo>
                      <a:pt x="32" y="212"/>
                    </a:lnTo>
                    <a:lnTo>
                      <a:pt x="27" y="203"/>
                    </a:lnTo>
                    <a:lnTo>
                      <a:pt x="23" y="193"/>
                    </a:lnTo>
                    <a:lnTo>
                      <a:pt x="20" y="184"/>
                    </a:lnTo>
                    <a:lnTo>
                      <a:pt x="18" y="173"/>
                    </a:lnTo>
                    <a:lnTo>
                      <a:pt x="16" y="162"/>
                    </a:lnTo>
                    <a:lnTo>
                      <a:pt x="15" y="149"/>
                    </a:lnTo>
                    <a:lnTo>
                      <a:pt x="15" y="141"/>
                    </a:lnTo>
                    <a:lnTo>
                      <a:pt x="16" y="133"/>
                    </a:lnTo>
                    <a:lnTo>
                      <a:pt x="17" y="125"/>
                    </a:lnTo>
                    <a:lnTo>
                      <a:pt x="19" y="116"/>
                    </a:lnTo>
                    <a:lnTo>
                      <a:pt x="24" y="99"/>
                    </a:lnTo>
                    <a:lnTo>
                      <a:pt x="31" y="82"/>
                    </a:lnTo>
                    <a:lnTo>
                      <a:pt x="35" y="74"/>
                    </a:lnTo>
                    <a:lnTo>
                      <a:pt x="40" y="66"/>
                    </a:lnTo>
                    <a:lnTo>
                      <a:pt x="46" y="58"/>
                    </a:lnTo>
                    <a:lnTo>
                      <a:pt x="54" y="51"/>
                    </a:lnTo>
                    <a:lnTo>
                      <a:pt x="61" y="44"/>
                    </a:lnTo>
                    <a:lnTo>
                      <a:pt x="69" y="37"/>
                    </a:lnTo>
                    <a:lnTo>
                      <a:pt x="77" y="31"/>
                    </a:lnTo>
                    <a:lnTo>
                      <a:pt x="87" y="25"/>
                    </a:lnTo>
                    <a:lnTo>
                      <a:pt x="98" y="20"/>
                    </a:lnTo>
                    <a:lnTo>
                      <a:pt x="109" y="14"/>
                    </a:lnTo>
                    <a:lnTo>
                      <a:pt x="121" y="10"/>
                    </a:lnTo>
                    <a:lnTo>
                      <a:pt x="134" y="7"/>
                    </a:lnTo>
                    <a:lnTo>
                      <a:pt x="148" y="4"/>
                    </a:lnTo>
                    <a:lnTo>
                      <a:pt x="163" y="2"/>
                    </a:lnTo>
                    <a:lnTo>
                      <a:pt x="179" y="1"/>
                    </a:lnTo>
                    <a:lnTo>
                      <a:pt x="196" y="0"/>
                    </a:lnTo>
                    <a:lnTo>
                      <a:pt x="218" y="1"/>
                    </a:lnTo>
                    <a:lnTo>
                      <a:pt x="241" y="3"/>
                    </a:lnTo>
                    <a:lnTo>
                      <a:pt x="262" y="6"/>
                    </a:lnTo>
                    <a:lnTo>
                      <a:pt x="285" y="11"/>
                    </a:lnTo>
                    <a:lnTo>
                      <a:pt x="296" y="14"/>
                    </a:lnTo>
                    <a:lnTo>
                      <a:pt x="306" y="18"/>
                    </a:lnTo>
                    <a:lnTo>
                      <a:pt x="316" y="23"/>
                    </a:lnTo>
                    <a:lnTo>
                      <a:pt x="325" y="28"/>
                    </a:lnTo>
                    <a:lnTo>
                      <a:pt x="335" y="33"/>
                    </a:lnTo>
                    <a:lnTo>
                      <a:pt x="344" y="39"/>
                    </a:lnTo>
                    <a:lnTo>
                      <a:pt x="352" y="46"/>
                    </a:lnTo>
                    <a:lnTo>
                      <a:pt x="360" y="54"/>
                    </a:lnTo>
                    <a:lnTo>
                      <a:pt x="367" y="63"/>
                    </a:lnTo>
                    <a:lnTo>
                      <a:pt x="373" y="72"/>
                    </a:lnTo>
                    <a:lnTo>
                      <a:pt x="380" y="82"/>
                    </a:lnTo>
                    <a:lnTo>
                      <a:pt x="385" y="93"/>
                    </a:lnTo>
                    <a:lnTo>
                      <a:pt x="389" y="105"/>
                    </a:lnTo>
                    <a:lnTo>
                      <a:pt x="392" y="119"/>
                    </a:lnTo>
                    <a:lnTo>
                      <a:pt x="395" y="133"/>
                    </a:lnTo>
                    <a:lnTo>
                      <a:pt x="397" y="1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57" name="Freeform 13">
                <a:extLst>
                  <a:ext uri="{FF2B5EF4-FFF2-40B4-BE49-F238E27FC236}">
                    <a16:creationId xmlns:a16="http://schemas.microsoft.com/office/drawing/2014/main" id="{89362635-1C8E-4F0F-82B7-25123C2E64A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37444" y="6540912"/>
                <a:ext cx="16313" cy="80272"/>
              </a:xfrm>
              <a:custGeom>
                <a:avLst/>
                <a:gdLst/>
                <a:ahLst/>
                <a:cxnLst>
                  <a:cxn ang="0">
                    <a:pos x="0" y="162"/>
                  </a:cxn>
                  <a:cxn ang="0">
                    <a:pos x="117" y="162"/>
                  </a:cxn>
                  <a:cxn ang="0">
                    <a:pos x="117" y="610"/>
                  </a:cxn>
                  <a:cxn ang="0">
                    <a:pos x="0" y="610"/>
                  </a:cxn>
                  <a:cxn ang="0">
                    <a:pos x="0" y="162"/>
                  </a:cxn>
                  <a:cxn ang="0">
                    <a:pos x="117" y="109"/>
                  </a:cxn>
                  <a:cxn ang="0">
                    <a:pos x="0" y="109"/>
                  </a:cxn>
                  <a:cxn ang="0">
                    <a:pos x="0" y="0"/>
                  </a:cxn>
                  <a:cxn ang="0">
                    <a:pos x="117" y="0"/>
                  </a:cxn>
                  <a:cxn ang="0">
                    <a:pos x="117" y="109"/>
                  </a:cxn>
                </a:cxnLst>
                <a:rect l="0" t="0" r="r" b="b"/>
                <a:pathLst>
                  <a:path w="117" h="610">
                    <a:moveTo>
                      <a:pt x="0" y="162"/>
                    </a:moveTo>
                    <a:lnTo>
                      <a:pt x="117" y="162"/>
                    </a:lnTo>
                    <a:lnTo>
                      <a:pt x="117" y="610"/>
                    </a:lnTo>
                    <a:lnTo>
                      <a:pt x="0" y="610"/>
                    </a:lnTo>
                    <a:lnTo>
                      <a:pt x="0" y="162"/>
                    </a:lnTo>
                    <a:close/>
                    <a:moveTo>
                      <a:pt x="117" y="109"/>
                    </a:moveTo>
                    <a:lnTo>
                      <a:pt x="0" y="109"/>
                    </a:lnTo>
                    <a:lnTo>
                      <a:pt x="0" y="0"/>
                    </a:lnTo>
                    <a:lnTo>
                      <a:pt x="117" y="0"/>
                    </a:lnTo>
                    <a:lnTo>
                      <a:pt x="117" y="10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58" name="Freeform 14">
                <a:extLst>
                  <a:ext uri="{FF2B5EF4-FFF2-40B4-BE49-F238E27FC236}">
                    <a16:creationId xmlns:a16="http://schemas.microsoft.com/office/drawing/2014/main" id="{24E8F6E4-496C-4498-AE98-A8A60C3154B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60748" y="6546729"/>
                <a:ext cx="33791" cy="76782"/>
              </a:xfrm>
              <a:custGeom>
                <a:avLst/>
                <a:gdLst/>
                <a:ahLst/>
                <a:cxnLst>
                  <a:cxn ang="0">
                    <a:pos x="178" y="0"/>
                  </a:cxn>
                  <a:cxn ang="0">
                    <a:pos x="178" y="121"/>
                  </a:cxn>
                  <a:cxn ang="0">
                    <a:pos x="250" y="121"/>
                  </a:cxn>
                  <a:cxn ang="0">
                    <a:pos x="250" y="205"/>
                  </a:cxn>
                  <a:cxn ang="0">
                    <a:pos x="178" y="205"/>
                  </a:cxn>
                  <a:cxn ang="0">
                    <a:pos x="178" y="448"/>
                  </a:cxn>
                  <a:cxn ang="0">
                    <a:pos x="178" y="457"/>
                  </a:cxn>
                  <a:cxn ang="0">
                    <a:pos x="179" y="465"/>
                  </a:cxn>
                  <a:cxn ang="0">
                    <a:pos x="181" y="471"/>
                  </a:cxn>
                  <a:cxn ang="0">
                    <a:pos x="184" y="476"/>
                  </a:cxn>
                  <a:cxn ang="0">
                    <a:pos x="187" y="479"/>
                  </a:cxn>
                  <a:cxn ang="0">
                    <a:pos x="190" y="480"/>
                  </a:cxn>
                  <a:cxn ang="0">
                    <a:pos x="194" y="482"/>
                  </a:cxn>
                  <a:cxn ang="0">
                    <a:pos x="198" y="483"/>
                  </a:cxn>
                  <a:cxn ang="0">
                    <a:pos x="210" y="484"/>
                  </a:cxn>
                  <a:cxn ang="0">
                    <a:pos x="227" y="485"/>
                  </a:cxn>
                  <a:cxn ang="0">
                    <a:pos x="238" y="484"/>
                  </a:cxn>
                  <a:cxn ang="0">
                    <a:pos x="250" y="483"/>
                  </a:cxn>
                  <a:cxn ang="0">
                    <a:pos x="250" y="572"/>
                  </a:cxn>
                  <a:cxn ang="0">
                    <a:pos x="237" y="573"/>
                  </a:cxn>
                  <a:cxn ang="0">
                    <a:pos x="223" y="573"/>
                  </a:cxn>
                  <a:cxn ang="0">
                    <a:pos x="209" y="574"/>
                  </a:cxn>
                  <a:cxn ang="0">
                    <a:pos x="195" y="574"/>
                  </a:cxn>
                  <a:cxn ang="0">
                    <a:pos x="180" y="574"/>
                  </a:cxn>
                  <a:cxn ang="0">
                    <a:pos x="156" y="573"/>
                  </a:cxn>
                  <a:cxn ang="0">
                    <a:pos x="136" y="571"/>
                  </a:cxn>
                  <a:cxn ang="0">
                    <a:pos x="127" y="569"/>
                  </a:cxn>
                  <a:cxn ang="0">
                    <a:pos x="118" y="566"/>
                  </a:cxn>
                  <a:cxn ang="0">
                    <a:pos x="111" y="564"/>
                  </a:cxn>
                  <a:cxn ang="0">
                    <a:pos x="104" y="561"/>
                  </a:cxn>
                  <a:cxn ang="0">
                    <a:pos x="98" y="558"/>
                  </a:cxn>
                  <a:cxn ang="0">
                    <a:pos x="92" y="554"/>
                  </a:cxn>
                  <a:cxn ang="0">
                    <a:pos x="87" y="551"/>
                  </a:cxn>
                  <a:cxn ang="0">
                    <a:pos x="82" y="547"/>
                  </a:cxn>
                  <a:cxn ang="0">
                    <a:pos x="78" y="543"/>
                  </a:cxn>
                  <a:cxn ang="0">
                    <a:pos x="74" y="538"/>
                  </a:cxn>
                  <a:cxn ang="0">
                    <a:pos x="71" y="533"/>
                  </a:cxn>
                  <a:cxn ang="0">
                    <a:pos x="68" y="528"/>
                  </a:cxn>
                  <a:cxn ang="0">
                    <a:pos x="64" y="516"/>
                  </a:cxn>
                  <a:cxn ang="0">
                    <a:pos x="62" y="504"/>
                  </a:cxn>
                  <a:cxn ang="0">
                    <a:pos x="60" y="491"/>
                  </a:cxn>
                  <a:cxn ang="0">
                    <a:pos x="60" y="476"/>
                  </a:cxn>
                  <a:cxn ang="0">
                    <a:pos x="60" y="205"/>
                  </a:cxn>
                  <a:cxn ang="0">
                    <a:pos x="0" y="205"/>
                  </a:cxn>
                  <a:cxn ang="0">
                    <a:pos x="0" y="121"/>
                  </a:cxn>
                  <a:cxn ang="0">
                    <a:pos x="60" y="121"/>
                  </a:cxn>
                  <a:cxn ang="0">
                    <a:pos x="60" y="0"/>
                  </a:cxn>
                  <a:cxn ang="0">
                    <a:pos x="178" y="0"/>
                  </a:cxn>
                </a:cxnLst>
                <a:rect l="0" t="0" r="r" b="b"/>
                <a:pathLst>
                  <a:path w="250" h="574">
                    <a:moveTo>
                      <a:pt x="178" y="0"/>
                    </a:moveTo>
                    <a:lnTo>
                      <a:pt x="178" y="121"/>
                    </a:lnTo>
                    <a:lnTo>
                      <a:pt x="250" y="121"/>
                    </a:lnTo>
                    <a:lnTo>
                      <a:pt x="250" y="205"/>
                    </a:lnTo>
                    <a:lnTo>
                      <a:pt x="178" y="205"/>
                    </a:lnTo>
                    <a:lnTo>
                      <a:pt x="178" y="448"/>
                    </a:lnTo>
                    <a:lnTo>
                      <a:pt x="178" y="457"/>
                    </a:lnTo>
                    <a:lnTo>
                      <a:pt x="179" y="465"/>
                    </a:lnTo>
                    <a:lnTo>
                      <a:pt x="181" y="471"/>
                    </a:lnTo>
                    <a:lnTo>
                      <a:pt x="184" y="476"/>
                    </a:lnTo>
                    <a:lnTo>
                      <a:pt x="187" y="479"/>
                    </a:lnTo>
                    <a:lnTo>
                      <a:pt x="190" y="480"/>
                    </a:lnTo>
                    <a:lnTo>
                      <a:pt x="194" y="482"/>
                    </a:lnTo>
                    <a:lnTo>
                      <a:pt x="198" y="483"/>
                    </a:lnTo>
                    <a:lnTo>
                      <a:pt x="210" y="484"/>
                    </a:lnTo>
                    <a:lnTo>
                      <a:pt x="227" y="485"/>
                    </a:lnTo>
                    <a:lnTo>
                      <a:pt x="238" y="484"/>
                    </a:lnTo>
                    <a:lnTo>
                      <a:pt x="250" y="483"/>
                    </a:lnTo>
                    <a:lnTo>
                      <a:pt x="250" y="572"/>
                    </a:lnTo>
                    <a:lnTo>
                      <a:pt x="237" y="573"/>
                    </a:lnTo>
                    <a:lnTo>
                      <a:pt x="223" y="573"/>
                    </a:lnTo>
                    <a:lnTo>
                      <a:pt x="209" y="574"/>
                    </a:lnTo>
                    <a:lnTo>
                      <a:pt x="195" y="574"/>
                    </a:lnTo>
                    <a:lnTo>
                      <a:pt x="180" y="574"/>
                    </a:lnTo>
                    <a:lnTo>
                      <a:pt x="156" y="573"/>
                    </a:lnTo>
                    <a:lnTo>
                      <a:pt x="136" y="571"/>
                    </a:lnTo>
                    <a:lnTo>
                      <a:pt x="127" y="569"/>
                    </a:lnTo>
                    <a:lnTo>
                      <a:pt x="118" y="566"/>
                    </a:lnTo>
                    <a:lnTo>
                      <a:pt x="111" y="564"/>
                    </a:lnTo>
                    <a:lnTo>
                      <a:pt x="104" y="561"/>
                    </a:lnTo>
                    <a:lnTo>
                      <a:pt x="98" y="558"/>
                    </a:lnTo>
                    <a:lnTo>
                      <a:pt x="92" y="554"/>
                    </a:lnTo>
                    <a:lnTo>
                      <a:pt x="87" y="551"/>
                    </a:lnTo>
                    <a:lnTo>
                      <a:pt x="82" y="547"/>
                    </a:lnTo>
                    <a:lnTo>
                      <a:pt x="78" y="543"/>
                    </a:lnTo>
                    <a:lnTo>
                      <a:pt x="74" y="538"/>
                    </a:lnTo>
                    <a:lnTo>
                      <a:pt x="71" y="533"/>
                    </a:lnTo>
                    <a:lnTo>
                      <a:pt x="68" y="528"/>
                    </a:lnTo>
                    <a:lnTo>
                      <a:pt x="64" y="516"/>
                    </a:lnTo>
                    <a:lnTo>
                      <a:pt x="62" y="504"/>
                    </a:lnTo>
                    <a:lnTo>
                      <a:pt x="60" y="491"/>
                    </a:lnTo>
                    <a:lnTo>
                      <a:pt x="60" y="476"/>
                    </a:lnTo>
                    <a:lnTo>
                      <a:pt x="60" y="205"/>
                    </a:lnTo>
                    <a:lnTo>
                      <a:pt x="0" y="205"/>
                    </a:lnTo>
                    <a:lnTo>
                      <a:pt x="0" y="121"/>
                    </a:lnTo>
                    <a:lnTo>
                      <a:pt x="60" y="121"/>
                    </a:lnTo>
                    <a:lnTo>
                      <a:pt x="60" y="0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59" name="Freeform 15">
                <a:extLst>
                  <a:ext uri="{FF2B5EF4-FFF2-40B4-BE49-F238E27FC236}">
                    <a16:creationId xmlns:a16="http://schemas.microsoft.com/office/drawing/2014/main" id="{654A8009-9331-4B7D-98B7-F0C6FE7FEC9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98035" y="6563016"/>
                <a:ext cx="60591" cy="82599"/>
              </a:xfrm>
              <a:custGeom>
                <a:avLst/>
                <a:gdLst/>
                <a:ahLst/>
                <a:cxnLst>
                  <a:cxn ang="0">
                    <a:pos x="444" y="0"/>
                  </a:cxn>
                  <a:cxn ang="0">
                    <a:pos x="290" y="439"/>
                  </a:cxn>
                  <a:cxn ang="0">
                    <a:pos x="278" y="478"/>
                  </a:cxn>
                  <a:cxn ang="0">
                    <a:pos x="265" y="511"/>
                  </a:cxn>
                  <a:cxn ang="0">
                    <a:pos x="254" y="540"/>
                  </a:cxn>
                  <a:cxn ang="0">
                    <a:pos x="244" y="562"/>
                  </a:cxn>
                  <a:cxn ang="0">
                    <a:pos x="239" y="571"/>
                  </a:cxn>
                  <a:cxn ang="0">
                    <a:pos x="233" y="581"/>
                  </a:cxn>
                  <a:cxn ang="0">
                    <a:pos x="228" y="589"/>
                  </a:cxn>
                  <a:cxn ang="0">
                    <a:pos x="221" y="596"/>
                  </a:cxn>
                  <a:cxn ang="0">
                    <a:pos x="215" y="602"/>
                  </a:cxn>
                  <a:cxn ang="0">
                    <a:pos x="209" y="607"/>
                  </a:cxn>
                  <a:cxn ang="0">
                    <a:pos x="202" y="612"/>
                  </a:cxn>
                  <a:cxn ang="0">
                    <a:pos x="196" y="615"/>
                  </a:cxn>
                  <a:cxn ang="0">
                    <a:pos x="188" y="618"/>
                  </a:cxn>
                  <a:cxn ang="0">
                    <a:pos x="180" y="621"/>
                  </a:cxn>
                  <a:cxn ang="0">
                    <a:pos x="171" y="624"/>
                  </a:cxn>
                  <a:cxn ang="0">
                    <a:pos x="162" y="625"/>
                  </a:cxn>
                  <a:cxn ang="0">
                    <a:pos x="141" y="627"/>
                  </a:cxn>
                  <a:cxn ang="0">
                    <a:pos x="117" y="628"/>
                  </a:cxn>
                  <a:cxn ang="0">
                    <a:pos x="105" y="628"/>
                  </a:cxn>
                  <a:cxn ang="0">
                    <a:pos x="92" y="627"/>
                  </a:cxn>
                  <a:cxn ang="0">
                    <a:pos x="77" y="627"/>
                  </a:cxn>
                  <a:cxn ang="0">
                    <a:pos x="64" y="626"/>
                  </a:cxn>
                  <a:cxn ang="0">
                    <a:pos x="64" y="531"/>
                  </a:cxn>
                  <a:cxn ang="0">
                    <a:pos x="74" y="532"/>
                  </a:cxn>
                  <a:cxn ang="0">
                    <a:pos x="88" y="533"/>
                  </a:cxn>
                  <a:cxn ang="0">
                    <a:pos x="102" y="533"/>
                  </a:cxn>
                  <a:cxn ang="0">
                    <a:pos x="116" y="531"/>
                  </a:cxn>
                  <a:cxn ang="0">
                    <a:pos x="122" y="529"/>
                  </a:cxn>
                  <a:cxn ang="0">
                    <a:pos x="127" y="527"/>
                  </a:cxn>
                  <a:cxn ang="0">
                    <a:pos x="133" y="525"/>
                  </a:cxn>
                  <a:cxn ang="0">
                    <a:pos x="138" y="522"/>
                  </a:cxn>
                  <a:cxn ang="0">
                    <a:pos x="142" y="519"/>
                  </a:cxn>
                  <a:cxn ang="0">
                    <a:pos x="147" y="514"/>
                  </a:cxn>
                  <a:cxn ang="0">
                    <a:pos x="150" y="509"/>
                  </a:cxn>
                  <a:cxn ang="0">
                    <a:pos x="154" y="503"/>
                  </a:cxn>
                  <a:cxn ang="0">
                    <a:pos x="157" y="495"/>
                  </a:cxn>
                  <a:cxn ang="0">
                    <a:pos x="160" y="486"/>
                  </a:cxn>
                  <a:cxn ang="0">
                    <a:pos x="162" y="476"/>
                  </a:cxn>
                  <a:cxn ang="0">
                    <a:pos x="164" y="466"/>
                  </a:cxn>
                  <a:cxn ang="0">
                    <a:pos x="0" y="0"/>
                  </a:cxn>
                  <a:cxn ang="0">
                    <a:pos x="131" y="0"/>
                  </a:cxn>
                  <a:cxn ang="0">
                    <a:pos x="227" y="330"/>
                  </a:cxn>
                  <a:cxn ang="0">
                    <a:pos x="229" y="330"/>
                  </a:cxn>
                  <a:cxn ang="0">
                    <a:pos x="319" y="0"/>
                  </a:cxn>
                  <a:cxn ang="0">
                    <a:pos x="444" y="0"/>
                  </a:cxn>
                </a:cxnLst>
                <a:rect l="0" t="0" r="r" b="b"/>
                <a:pathLst>
                  <a:path w="444" h="628">
                    <a:moveTo>
                      <a:pt x="444" y="0"/>
                    </a:moveTo>
                    <a:lnTo>
                      <a:pt x="290" y="439"/>
                    </a:lnTo>
                    <a:lnTo>
                      <a:pt x="278" y="478"/>
                    </a:lnTo>
                    <a:lnTo>
                      <a:pt x="265" y="511"/>
                    </a:lnTo>
                    <a:lnTo>
                      <a:pt x="254" y="540"/>
                    </a:lnTo>
                    <a:lnTo>
                      <a:pt x="244" y="562"/>
                    </a:lnTo>
                    <a:lnTo>
                      <a:pt x="239" y="571"/>
                    </a:lnTo>
                    <a:lnTo>
                      <a:pt x="233" y="581"/>
                    </a:lnTo>
                    <a:lnTo>
                      <a:pt x="228" y="589"/>
                    </a:lnTo>
                    <a:lnTo>
                      <a:pt x="221" y="596"/>
                    </a:lnTo>
                    <a:lnTo>
                      <a:pt x="215" y="602"/>
                    </a:lnTo>
                    <a:lnTo>
                      <a:pt x="209" y="607"/>
                    </a:lnTo>
                    <a:lnTo>
                      <a:pt x="202" y="612"/>
                    </a:lnTo>
                    <a:lnTo>
                      <a:pt x="196" y="615"/>
                    </a:lnTo>
                    <a:lnTo>
                      <a:pt x="188" y="618"/>
                    </a:lnTo>
                    <a:lnTo>
                      <a:pt x="180" y="621"/>
                    </a:lnTo>
                    <a:lnTo>
                      <a:pt x="171" y="624"/>
                    </a:lnTo>
                    <a:lnTo>
                      <a:pt x="162" y="625"/>
                    </a:lnTo>
                    <a:lnTo>
                      <a:pt x="141" y="627"/>
                    </a:lnTo>
                    <a:lnTo>
                      <a:pt x="117" y="628"/>
                    </a:lnTo>
                    <a:lnTo>
                      <a:pt x="105" y="628"/>
                    </a:lnTo>
                    <a:lnTo>
                      <a:pt x="92" y="627"/>
                    </a:lnTo>
                    <a:lnTo>
                      <a:pt x="77" y="627"/>
                    </a:lnTo>
                    <a:lnTo>
                      <a:pt x="64" y="626"/>
                    </a:lnTo>
                    <a:lnTo>
                      <a:pt x="64" y="531"/>
                    </a:lnTo>
                    <a:lnTo>
                      <a:pt x="74" y="532"/>
                    </a:lnTo>
                    <a:lnTo>
                      <a:pt x="88" y="533"/>
                    </a:lnTo>
                    <a:lnTo>
                      <a:pt x="102" y="533"/>
                    </a:lnTo>
                    <a:lnTo>
                      <a:pt x="116" y="531"/>
                    </a:lnTo>
                    <a:lnTo>
                      <a:pt x="122" y="529"/>
                    </a:lnTo>
                    <a:lnTo>
                      <a:pt x="127" y="527"/>
                    </a:lnTo>
                    <a:lnTo>
                      <a:pt x="133" y="525"/>
                    </a:lnTo>
                    <a:lnTo>
                      <a:pt x="138" y="522"/>
                    </a:lnTo>
                    <a:lnTo>
                      <a:pt x="142" y="519"/>
                    </a:lnTo>
                    <a:lnTo>
                      <a:pt x="147" y="514"/>
                    </a:lnTo>
                    <a:lnTo>
                      <a:pt x="150" y="509"/>
                    </a:lnTo>
                    <a:lnTo>
                      <a:pt x="154" y="503"/>
                    </a:lnTo>
                    <a:lnTo>
                      <a:pt x="157" y="495"/>
                    </a:lnTo>
                    <a:lnTo>
                      <a:pt x="160" y="486"/>
                    </a:lnTo>
                    <a:lnTo>
                      <a:pt x="162" y="476"/>
                    </a:lnTo>
                    <a:lnTo>
                      <a:pt x="164" y="466"/>
                    </a:lnTo>
                    <a:lnTo>
                      <a:pt x="0" y="0"/>
                    </a:lnTo>
                    <a:lnTo>
                      <a:pt x="131" y="0"/>
                    </a:lnTo>
                    <a:lnTo>
                      <a:pt x="227" y="330"/>
                    </a:lnTo>
                    <a:lnTo>
                      <a:pt x="229" y="330"/>
                    </a:lnTo>
                    <a:lnTo>
                      <a:pt x="319" y="0"/>
                    </a:lnTo>
                    <a:lnTo>
                      <a:pt x="44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0" name="Freeform 16">
                <a:extLst>
                  <a:ext uri="{FF2B5EF4-FFF2-40B4-BE49-F238E27FC236}">
                    <a16:creationId xmlns:a16="http://schemas.microsoft.com/office/drawing/2014/main" id="{17DD774F-4065-47A8-840D-BC899079569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491252" y="6540912"/>
                <a:ext cx="33791" cy="80272"/>
              </a:xfrm>
              <a:custGeom>
                <a:avLst/>
                <a:gdLst/>
                <a:ahLst/>
                <a:cxnLst>
                  <a:cxn ang="0">
                    <a:pos x="182" y="247"/>
                  </a:cxn>
                  <a:cxn ang="0">
                    <a:pos x="182" y="611"/>
                  </a:cxn>
                  <a:cxn ang="0">
                    <a:pos x="65" y="611"/>
                  </a:cxn>
                  <a:cxn ang="0">
                    <a:pos x="65" y="247"/>
                  </a:cxn>
                  <a:cxn ang="0">
                    <a:pos x="0" y="247"/>
                  </a:cxn>
                  <a:cxn ang="0">
                    <a:pos x="0" y="163"/>
                  </a:cxn>
                  <a:cxn ang="0">
                    <a:pos x="65" y="163"/>
                  </a:cxn>
                  <a:cxn ang="0">
                    <a:pos x="65" y="128"/>
                  </a:cxn>
                  <a:cxn ang="0">
                    <a:pos x="65" y="110"/>
                  </a:cxn>
                  <a:cxn ang="0">
                    <a:pos x="67" y="95"/>
                  </a:cxn>
                  <a:cxn ang="0">
                    <a:pos x="70" y="82"/>
                  </a:cxn>
                  <a:cxn ang="0">
                    <a:pos x="74" y="68"/>
                  </a:cxn>
                  <a:cxn ang="0">
                    <a:pos x="79" y="57"/>
                  </a:cxn>
                  <a:cxn ang="0">
                    <a:pos x="84" y="46"/>
                  </a:cxn>
                  <a:cxn ang="0">
                    <a:pos x="91" y="37"/>
                  </a:cxn>
                  <a:cxn ang="0">
                    <a:pos x="100" y="28"/>
                  </a:cxn>
                  <a:cxn ang="0">
                    <a:pos x="109" y="22"/>
                  </a:cxn>
                  <a:cxn ang="0">
                    <a:pos x="119" y="16"/>
                  </a:cxn>
                  <a:cxn ang="0">
                    <a:pos x="129" y="11"/>
                  </a:cxn>
                  <a:cxn ang="0">
                    <a:pos x="141" y="7"/>
                  </a:cxn>
                  <a:cxn ang="0">
                    <a:pos x="154" y="4"/>
                  </a:cxn>
                  <a:cxn ang="0">
                    <a:pos x="167" y="1"/>
                  </a:cxn>
                  <a:cxn ang="0">
                    <a:pos x="180" y="0"/>
                  </a:cxn>
                  <a:cxn ang="0">
                    <a:pos x="196" y="0"/>
                  </a:cxn>
                  <a:cxn ang="0">
                    <a:pos x="208" y="0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35" y="0"/>
                  </a:cxn>
                  <a:cxn ang="0">
                    <a:pos x="248" y="1"/>
                  </a:cxn>
                  <a:cxn ang="0">
                    <a:pos x="256" y="1"/>
                  </a:cxn>
                  <a:cxn ang="0">
                    <a:pos x="256" y="96"/>
                  </a:cxn>
                  <a:cxn ang="0">
                    <a:pos x="223" y="96"/>
                  </a:cxn>
                  <a:cxn ang="0">
                    <a:pos x="210" y="97"/>
                  </a:cxn>
                  <a:cxn ang="0">
                    <a:pos x="200" y="99"/>
                  </a:cxn>
                  <a:cxn ang="0">
                    <a:pos x="196" y="100"/>
                  </a:cxn>
                  <a:cxn ang="0">
                    <a:pos x="193" y="102"/>
                  </a:cxn>
                  <a:cxn ang="0">
                    <a:pos x="189" y="104"/>
                  </a:cxn>
                  <a:cxn ang="0">
                    <a:pos x="187" y="107"/>
                  </a:cxn>
                  <a:cxn ang="0">
                    <a:pos x="184" y="113"/>
                  </a:cxn>
                  <a:cxn ang="0">
                    <a:pos x="183" y="122"/>
                  </a:cxn>
                  <a:cxn ang="0">
                    <a:pos x="182" y="133"/>
                  </a:cxn>
                  <a:cxn ang="0">
                    <a:pos x="182" y="146"/>
                  </a:cxn>
                  <a:cxn ang="0">
                    <a:pos x="182" y="163"/>
                  </a:cxn>
                  <a:cxn ang="0">
                    <a:pos x="259" y="163"/>
                  </a:cxn>
                  <a:cxn ang="0">
                    <a:pos x="259" y="247"/>
                  </a:cxn>
                  <a:cxn ang="0">
                    <a:pos x="182" y="247"/>
                  </a:cxn>
                </a:cxnLst>
                <a:rect l="0" t="0" r="r" b="b"/>
                <a:pathLst>
                  <a:path w="259" h="611">
                    <a:moveTo>
                      <a:pt x="182" y="247"/>
                    </a:moveTo>
                    <a:lnTo>
                      <a:pt x="182" y="611"/>
                    </a:lnTo>
                    <a:lnTo>
                      <a:pt x="65" y="611"/>
                    </a:lnTo>
                    <a:lnTo>
                      <a:pt x="65" y="247"/>
                    </a:lnTo>
                    <a:lnTo>
                      <a:pt x="0" y="247"/>
                    </a:lnTo>
                    <a:lnTo>
                      <a:pt x="0" y="163"/>
                    </a:lnTo>
                    <a:lnTo>
                      <a:pt x="65" y="163"/>
                    </a:lnTo>
                    <a:lnTo>
                      <a:pt x="65" y="128"/>
                    </a:lnTo>
                    <a:lnTo>
                      <a:pt x="65" y="110"/>
                    </a:lnTo>
                    <a:lnTo>
                      <a:pt x="67" y="95"/>
                    </a:lnTo>
                    <a:lnTo>
                      <a:pt x="70" y="82"/>
                    </a:lnTo>
                    <a:lnTo>
                      <a:pt x="74" y="68"/>
                    </a:lnTo>
                    <a:lnTo>
                      <a:pt x="79" y="57"/>
                    </a:lnTo>
                    <a:lnTo>
                      <a:pt x="84" y="46"/>
                    </a:lnTo>
                    <a:lnTo>
                      <a:pt x="91" y="37"/>
                    </a:lnTo>
                    <a:lnTo>
                      <a:pt x="100" y="28"/>
                    </a:lnTo>
                    <a:lnTo>
                      <a:pt x="109" y="22"/>
                    </a:lnTo>
                    <a:lnTo>
                      <a:pt x="119" y="16"/>
                    </a:lnTo>
                    <a:lnTo>
                      <a:pt x="129" y="11"/>
                    </a:lnTo>
                    <a:lnTo>
                      <a:pt x="141" y="7"/>
                    </a:lnTo>
                    <a:lnTo>
                      <a:pt x="154" y="4"/>
                    </a:lnTo>
                    <a:lnTo>
                      <a:pt x="167" y="1"/>
                    </a:lnTo>
                    <a:lnTo>
                      <a:pt x="180" y="0"/>
                    </a:lnTo>
                    <a:lnTo>
                      <a:pt x="196" y="0"/>
                    </a:lnTo>
                    <a:lnTo>
                      <a:pt x="208" y="0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35" y="0"/>
                    </a:lnTo>
                    <a:lnTo>
                      <a:pt x="248" y="1"/>
                    </a:lnTo>
                    <a:lnTo>
                      <a:pt x="256" y="1"/>
                    </a:lnTo>
                    <a:lnTo>
                      <a:pt x="256" y="96"/>
                    </a:lnTo>
                    <a:lnTo>
                      <a:pt x="223" y="96"/>
                    </a:lnTo>
                    <a:lnTo>
                      <a:pt x="210" y="97"/>
                    </a:lnTo>
                    <a:lnTo>
                      <a:pt x="200" y="99"/>
                    </a:lnTo>
                    <a:lnTo>
                      <a:pt x="196" y="100"/>
                    </a:lnTo>
                    <a:lnTo>
                      <a:pt x="193" y="102"/>
                    </a:lnTo>
                    <a:lnTo>
                      <a:pt x="189" y="104"/>
                    </a:lnTo>
                    <a:lnTo>
                      <a:pt x="187" y="107"/>
                    </a:lnTo>
                    <a:lnTo>
                      <a:pt x="184" y="113"/>
                    </a:lnTo>
                    <a:lnTo>
                      <a:pt x="183" y="122"/>
                    </a:lnTo>
                    <a:lnTo>
                      <a:pt x="182" y="133"/>
                    </a:lnTo>
                    <a:lnTo>
                      <a:pt x="182" y="146"/>
                    </a:lnTo>
                    <a:lnTo>
                      <a:pt x="182" y="163"/>
                    </a:lnTo>
                    <a:lnTo>
                      <a:pt x="259" y="163"/>
                    </a:lnTo>
                    <a:lnTo>
                      <a:pt x="259" y="247"/>
                    </a:lnTo>
                    <a:lnTo>
                      <a:pt x="182" y="24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1" name="Freeform 17">
                <a:extLst>
                  <a:ext uri="{FF2B5EF4-FFF2-40B4-BE49-F238E27FC236}">
                    <a16:creationId xmlns:a16="http://schemas.microsoft.com/office/drawing/2014/main" id="{3F0AA0DE-F94A-4AF8-A62F-91156BEEA48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527374" y="6560689"/>
                <a:ext cx="60591" cy="62822"/>
              </a:xfrm>
              <a:custGeom>
                <a:avLst/>
                <a:gdLst/>
                <a:ahLst/>
                <a:cxnLst>
                  <a:cxn ang="0">
                    <a:pos x="455" y="274"/>
                  </a:cxn>
                  <a:cxn ang="0">
                    <a:pos x="444" y="326"/>
                  </a:cxn>
                  <a:cxn ang="0">
                    <a:pos x="424" y="368"/>
                  </a:cxn>
                  <a:cxn ang="0">
                    <a:pos x="398" y="403"/>
                  </a:cxn>
                  <a:cxn ang="0">
                    <a:pos x="366" y="432"/>
                  </a:cxn>
                  <a:cxn ang="0">
                    <a:pos x="328" y="451"/>
                  </a:cxn>
                  <a:cxn ang="0">
                    <a:pos x="287" y="465"/>
                  </a:cxn>
                  <a:cxn ang="0">
                    <a:pos x="244" y="471"/>
                  </a:cxn>
                  <a:cxn ang="0">
                    <a:pos x="199" y="470"/>
                  </a:cxn>
                  <a:cxn ang="0">
                    <a:pos x="157" y="462"/>
                  </a:cxn>
                  <a:cxn ang="0">
                    <a:pos x="116" y="446"/>
                  </a:cxn>
                  <a:cxn ang="0">
                    <a:pos x="80" y="423"/>
                  </a:cxn>
                  <a:cxn ang="0">
                    <a:pos x="50" y="393"/>
                  </a:cxn>
                  <a:cxn ang="0">
                    <a:pos x="26" y="355"/>
                  </a:cxn>
                  <a:cxn ang="0">
                    <a:pos x="9" y="309"/>
                  </a:cxn>
                  <a:cxn ang="0">
                    <a:pos x="1" y="255"/>
                  </a:cxn>
                  <a:cxn ang="0">
                    <a:pos x="2" y="197"/>
                  </a:cxn>
                  <a:cxn ang="0">
                    <a:pos x="14" y="146"/>
                  </a:cxn>
                  <a:cxn ang="0">
                    <a:pos x="33" y="102"/>
                  </a:cxn>
                  <a:cxn ang="0">
                    <a:pos x="60" y="68"/>
                  </a:cxn>
                  <a:cxn ang="0">
                    <a:pos x="91" y="40"/>
                  </a:cxn>
                  <a:cxn ang="0">
                    <a:pos x="129" y="20"/>
                  </a:cxn>
                  <a:cxn ang="0">
                    <a:pos x="170" y="6"/>
                  </a:cxn>
                  <a:cxn ang="0">
                    <a:pos x="214" y="0"/>
                  </a:cxn>
                  <a:cxn ang="0">
                    <a:pos x="259" y="2"/>
                  </a:cxn>
                  <a:cxn ang="0">
                    <a:pos x="302" y="10"/>
                  </a:cxn>
                  <a:cxn ang="0">
                    <a:pos x="342" y="26"/>
                  </a:cxn>
                  <a:cxn ang="0">
                    <a:pos x="377" y="48"/>
                  </a:cxn>
                  <a:cxn ang="0">
                    <a:pos x="408" y="79"/>
                  </a:cxn>
                  <a:cxn ang="0">
                    <a:pos x="433" y="117"/>
                  </a:cxn>
                  <a:cxn ang="0">
                    <a:pos x="449" y="162"/>
                  </a:cxn>
                  <a:cxn ang="0">
                    <a:pos x="456" y="216"/>
                  </a:cxn>
                  <a:cxn ang="0">
                    <a:pos x="337" y="221"/>
                  </a:cxn>
                  <a:cxn ang="0">
                    <a:pos x="328" y="175"/>
                  </a:cxn>
                  <a:cxn ang="0">
                    <a:pos x="320" y="153"/>
                  </a:cxn>
                  <a:cxn ang="0">
                    <a:pos x="308" y="133"/>
                  </a:cxn>
                  <a:cxn ang="0">
                    <a:pos x="291" y="117"/>
                  </a:cxn>
                  <a:cxn ang="0">
                    <a:pos x="268" y="106"/>
                  </a:cxn>
                  <a:cxn ang="0">
                    <a:pos x="239" y="100"/>
                  </a:cxn>
                  <a:cxn ang="0">
                    <a:pos x="208" y="101"/>
                  </a:cxn>
                  <a:cxn ang="0">
                    <a:pos x="181" y="109"/>
                  </a:cxn>
                  <a:cxn ang="0">
                    <a:pos x="161" y="122"/>
                  </a:cxn>
                  <a:cxn ang="0">
                    <a:pos x="145" y="139"/>
                  </a:cxn>
                  <a:cxn ang="0">
                    <a:pos x="134" y="160"/>
                  </a:cxn>
                  <a:cxn ang="0">
                    <a:pos x="125" y="190"/>
                  </a:cxn>
                  <a:cxn ang="0">
                    <a:pos x="121" y="235"/>
                  </a:cxn>
                  <a:cxn ang="0">
                    <a:pos x="125" y="280"/>
                  </a:cxn>
                  <a:cxn ang="0">
                    <a:pos x="134" y="311"/>
                  </a:cxn>
                  <a:cxn ang="0">
                    <a:pos x="145" y="332"/>
                  </a:cxn>
                  <a:cxn ang="0">
                    <a:pos x="161" y="349"/>
                  </a:cxn>
                  <a:cxn ang="0">
                    <a:pos x="181" y="362"/>
                  </a:cxn>
                  <a:cxn ang="0">
                    <a:pos x="208" y="371"/>
                  </a:cxn>
                  <a:cxn ang="0">
                    <a:pos x="239" y="372"/>
                  </a:cxn>
                  <a:cxn ang="0">
                    <a:pos x="268" y="365"/>
                  </a:cxn>
                  <a:cxn ang="0">
                    <a:pos x="291" y="354"/>
                  </a:cxn>
                  <a:cxn ang="0">
                    <a:pos x="308" y="338"/>
                  </a:cxn>
                  <a:cxn ang="0">
                    <a:pos x="320" y="318"/>
                  </a:cxn>
                  <a:cxn ang="0">
                    <a:pos x="328" y="297"/>
                  </a:cxn>
                  <a:cxn ang="0">
                    <a:pos x="337" y="251"/>
                  </a:cxn>
                </a:cxnLst>
                <a:rect l="0" t="0" r="r" b="b"/>
                <a:pathLst>
                  <a:path w="457" h="471">
                    <a:moveTo>
                      <a:pt x="457" y="235"/>
                    </a:moveTo>
                    <a:lnTo>
                      <a:pt x="456" y="255"/>
                    </a:lnTo>
                    <a:lnTo>
                      <a:pt x="455" y="274"/>
                    </a:lnTo>
                    <a:lnTo>
                      <a:pt x="452" y="292"/>
                    </a:lnTo>
                    <a:lnTo>
                      <a:pt x="449" y="309"/>
                    </a:lnTo>
                    <a:lnTo>
                      <a:pt x="444" y="326"/>
                    </a:lnTo>
                    <a:lnTo>
                      <a:pt x="439" y="341"/>
                    </a:lnTo>
                    <a:lnTo>
                      <a:pt x="433" y="355"/>
                    </a:lnTo>
                    <a:lnTo>
                      <a:pt x="424" y="368"/>
                    </a:lnTo>
                    <a:lnTo>
                      <a:pt x="416" y="381"/>
                    </a:lnTo>
                    <a:lnTo>
                      <a:pt x="408" y="393"/>
                    </a:lnTo>
                    <a:lnTo>
                      <a:pt x="398" y="403"/>
                    </a:lnTo>
                    <a:lnTo>
                      <a:pt x="388" y="413"/>
                    </a:lnTo>
                    <a:lnTo>
                      <a:pt x="377" y="423"/>
                    </a:lnTo>
                    <a:lnTo>
                      <a:pt x="366" y="432"/>
                    </a:lnTo>
                    <a:lnTo>
                      <a:pt x="354" y="439"/>
                    </a:lnTo>
                    <a:lnTo>
                      <a:pt x="342" y="446"/>
                    </a:lnTo>
                    <a:lnTo>
                      <a:pt x="328" y="451"/>
                    </a:lnTo>
                    <a:lnTo>
                      <a:pt x="315" y="456"/>
                    </a:lnTo>
                    <a:lnTo>
                      <a:pt x="302" y="462"/>
                    </a:lnTo>
                    <a:lnTo>
                      <a:pt x="287" y="465"/>
                    </a:lnTo>
                    <a:lnTo>
                      <a:pt x="273" y="468"/>
                    </a:lnTo>
                    <a:lnTo>
                      <a:pt x="259" y="470"/>
                    </a:lnTo>
                    <a:lnTo>
                      <a:pt x="244" y="471"/>
                    </a:lnTo>
                    <a:lnTo>
                      <a:pt x="229" y="471"/>
                    </a:lnTo>
                    <a:lnTo>
                      <a:pt x="214" y="471"/>
                    </a:lnTo>
                    <a:lnTo>
                      <a:pt x="199" y="470"/>
                    </a:lnTo>
                    <a:lnTo>
                      <a:pt x="184" y="468"/>
                    </a:lnTo>
                    <a:lnTo>
                      <a:pt x="170" y="465"/>
                    </a:lnTo>
                    <a:lnTo>
                      <a:pt x="157" y="462"/>
                    </a:lnTo>
                    <a:lnTo>
                      <a:pt x="142" y="456"/>
                    </a:lnTo>
                    <a:lnTo>
                      <a:pt x="129" y="451"/>
                    </a:lnTo>
                    <a:lnTo>
                      <a:pt x="116" y="446"/>
                    </a:lnTo>
                    <a:lnTo>
                      <a:pt x="104" y="439"/>
                    </a:lnTo>
                    <a:lnTo>
                      <a:pt x="91" y="432"/>
                    </a:lnTo>
                    <a:lnTo>
                      <a:pt x="80" y="423"/>
                    </a:lnTo>
                    <a:lnTo>
                      <a:pt x="70" y="413"/>
                    </a:lnTo>
                    <a:lnTo>
                      <a:pt x="60" y="403"/>
                    </a:lnTo>
                    <a:lnTo>
                      <a:pt x="50" y="393"/>
                    </a:lnTo>
                    <a:lnTo>
                      <a:pt x="41" y="381"/>
                    </a:lnTo>
                    <a:lnTo>
                      <a:pt x="33" y="368"/>
                    </a:lnTo>
                    <a:lnTo>
                      <a:pt x="26" y="355"/>
                    </a:lnTo>
                    <a:lnTo>
                      <a:pt x="19" y="341"/>
                    </a:lnTo>
                    <a:lnTo>
                      <a:pt x="14" y="326"/>
                    </a:lnTo>
                    <a:lnTo>
                      <a:pt x="9" y="309"/>
                    </a:lnTo>
                    <a:lnTo>
                      <a:pt x="6" y="292"/>
                    </a:lnTo>
                    <a:lnTo>
                      <a:pt x="2" y="274"/>
                    </a:lnTo>
                    <a:lnTo>
                      <a:pt x="1" y="255"/>
                    </a:lnTo>
                    <a:lnTo>
                      <a:pt x="0" y="235"/>
                    </a:lnTo>
                    <a:lnTo>
                      <a:pt x="1" y="216"/>
                    </a:lnTo>
                    <a:lnTo>
                      <a:pt x="2" y="197"/>
                    </a:lnTo>
                    <a:lnTo>
                      <a:pt x="6" y="179"/>
                    </a:lnTo>
                    <a:lnTo>
                      <a:pt x="9" y="162"/>
                    </a:lnTo>
                    <a:lnTo>
                      <a:pt x="14" y="146"/>
                    </a:lnTo>
                    <a:lnTo>
                      <a:pt x="19" y="131"/>
                    </a:lnTo>
                    <a:lnTo>
                      <a:pt x="26" y="117"/>
                    </a:lnTo>
                    <a:lnTo>
                      <a:pt x="33" y="102"/>
                    </a:lnTo>
                    <a:lnTo>
                      <a:pt x="41" y="90"/>
                    </a:lnTo>
                    <a:lnTo>
                      <a:pt x="50" y="79"/>
                    </a:lnTo>
                    <a:lnTo>
                      <a:pt x="60" y="68"/>
                    </a:lnTo>
                    <a:lnTo>
                      <a:pt x="70" y="57"/>
                    </a:lnTo>
                    <a:lnTo>
                      <a:pt x="80" y="48"/>
                    </a:lnTo>
                    <a:lnTo>
                      <a:pt x="91" y="40"/>
                    </a:lnTo>
                    <a:lnTo>
                      <a:pt x="104" y="32"/>
                    </a:lnTo>
                    <a:lnTo>
                      <a:pt x="116" y="26"/>
                    </a:lnTo>
                    <a:lnTo>
                      <a:pt x="129" y="20"/>
                    </a:lnTo>
                    <a:lnTo>
                      <a:pt x="142" y="14"/>
                    </a:lnTo>
                    <a:lnTo>
                      <a:pt x="157" y="10"/>
                    </a:lnTo>
                    <a:lnTo>
                      <a:pt x="170" y="6"/>
                    </a:lnTo>
                    <a:lnTo>
                      <a:pt x="184" y="3"/>
                    </a:lnTo>
                    <a:lnTo>
                      <a:pt x="199" y="2"/>
                    </a:lnTo>
                    <a:lnTo>
                      <a:pt x="214" y="0"/>
                    </a:lnTo>
                    <a:lnTo>
                      <a:pt x="229" y="0"/>
                    </a:lnTo>
                    <a:lnTo>
                      <a:pt x="244" y="0"/>
                    </a:lnTo>
                    <a:lnTo>
                      <a:pt x="259" y="2"/>
                    </a:lnTo>
                    <a:lnTo>
                      <a:pt x="273" y="3"/>
                    </a:lnTo>
                    <a:lnTo>
                      <a:pt x="287" y="6"/>
                    </a:lnTo>
                    <a:lnTo>
                      <a:pt x="302" y="10"/>
                    </a:lnTo>
                    <a:lnTo>
                      <a:pt x="315" y="14"/>
                    </a:lnTo>
                    <a:lnTo>
                      <a:pt x="328" y="20"/>
                    </a:lnTo>
                    <a:lnTo>
                      <a:pt x="342" y="26"/>
                    </a:lnTo>
                    <a:lnTo>
                      <a:pt x="354" y="32"/>
                    </a:lnTo>
                    <a:lnTo>
                      <a:pt x="366" y="40"/>
                    </a:lnTo>
                    <a:lnTo>
                      <a:pt x="377" y="48"/>
                    </a:lnTo>
                    <a:lnTo>
                      <a:pt x="388" y="57"/>
                    </a:lnTo>
                    <a:lnTo>
                      <a:pt x="398" y="68"/>
                    </a:lnTo>
                    <a:lnTo>
                      <a:pt x="408" y="79"/>
                    </a:lnTo>
                    <a:lnTo>
                      <a:pt x="416" y="90"/>
                    </a:lnTo>
                    <a:lnTo>
                      <a:pt x="424" y="102"/>
                    </a:lnTo>
                    <a:lnTo>
                      <a:pt x="433" y="117"/>
                    </a:lnTo>
                    <a:lnTo>
                      <a:pt x="439" y="131"/>
                    </a:lnTo>
                    <a:lnTo>
                      <a:pt x="444" y="146"/>
                    </a:lnTo>
                    <a:lnTo>
                      <a:pt x="449" y="162"/>
                    </a:lnTo>
                    <a:lnTo>
                      <a:pt x="452" y="179"/>
                    </a:lnTo>
                    <a:lnTo>
                      <a:pt x="455" y="197"/>
                    </a:lnTo>
                    <a:lnTo>
                      <a:pt x="456" y="216"/>
                    </a:lnTo>
                    <a:lnTo>
                      <a:pt x="457" y="235"/>
                    </a:lnTo>
                    <a:close/>
                    <a:moveTo>
                      <a:pt x="337" y="235"/>
                    </a:moveTo>
                    <a:lnTo>
                      <a:pt x="337" y="221"/>
                    </a:lnTo>
                    <a:lnTo>
                      <a:pt x="334" y="206"/>
                    </a:lnTo>
                    <a:lnTo>
                      <a:pt x="332" y="190"/>
                    </a:lnTo>
                    <a:lnTo>
                      <a:pt x="328" y="175"/>
                    </a:lnTo>
                    <a:lnTo>
                      <a:pt x="326" y="167"/>
                    </a:lnTo>
                    <a:lnTo>
                      <a:pt x="323" y="160"/>
                    </a:lnTo>
                    <a:lnTo>
                      <a:pt x="320" y="153"/>
                    </a:lnTo>
                    <a:lnTo>
                      <a:pt x="317" y="146"/>
                    </a:lnTo>
                    <a:lnTo>
                      <a:pt x="312" y="139"/>
                    </a:lnTo>
                    <a:lnTo>
                      <a:pt x="308" y="133"/>
                    </a:lnTo>
                    <a:lnTo>
                      <a:pt x="303" y="128"/>
                    </a:lnTo>
                    <a:lnTo>
                      <a:pt x="297" y="122"/>
                    </a:lnTo>
                    <a:lnTo>
                      <a:pt x="291" y="117"/>
                    </a:lnTo>
                    <a:lnTo>
                      <a:pt x="284" y="113"/>
                    </a:lnTo>
                    <a:lnTo>
                      <a:pt x="276" y="109"/>
                    </a:lnTo>
                    <a:lnTo>
                      <a:pt x="268" y="106"/>
                    </a:lnTo>
                    <a:lnTo>
                      <a:pt x="260" y="103"/>
                    </a:lnTo>
                    <a:lnTo>
                      <a:pt x="250" y="101"/>
                    </a:lnTo>
                    <a:lnTo>
                      <a:pt x="239" y="100"/>
                    </a:lnTo>
                    <a:lnTo>
                      <a:pt x="229" y="99"/>
                    </a:lnTo>
                    <a:lnTo>
                      <a:pt x="218" y="100"/>
                    </a:lnTo>
                    <a:lnTo>
                      <a:pt x="208" y="101"/>
                    </a:lnTo>
                    <a:lnTo>
                      <a:pt x="199" y="103"/>
                    </a:lnTo>
                    <a:lnTo>
                      <a:pt x="189" y="106"/>
                    </a:lnTo>
                    <a:lnTo>
                      <a:pt x="181" y="109"/>
                    </a:lnTo>
                    <a:lnTo>
                      <a:pt x="174" y="113"/>
                    </a:lnTo>
                    <a:lnTo>
                      <a:pt x="167" y="117"/>
                    </a:lnTo>
                    <a:lnTo>
                      <a:pt x="161" y="122"/>
                    </a:lnTo>
                    <a:lnTo>
                      <a:pt x="155" y="128"/>
                    </a:lnTo>
                    <a:lnTo>
                      <a:pt x="150" y="133"/>
                    </a:lnTo>
                    <a:lnTo>
                      <a:pt x="145" y="139"/>
                    </a:lnTo>
                    <a:lnTo>
                      <a:pt x="141" y="146"/>
                    </a:lnTo>
                    <a:lnTo>
                      <a:pt x="137" y="153"/>
                    </a:lnTo>
                    <a:lnTo>
                      <a:pt x="134" y="160"/>
                    </a:lnTo>
                    <a:lnTo>
                      <a:pt x="131" y="167"/>
                    </a:lnTo>
                    <a:lnTo>
                      <a:pt x="129" y="175"/>
                    </a:lnTo>
                    <a:lnTo>
                      <a:pt x="125" y="190"/>
                    </a:lnTo>
                    <a:lnTo>
                      <a:pt x="123" y="206"/>
                    </a:lnTo>
                    <a:lnTo>
                      <a:pt x="122" y="221"/>
                    </a:lnTo>
                    <a:lnTo>
                      <a:pt x="121" y="235"/>
                    </a:lnTo>
                    <a:lnTo>
                      <a:pt x="122" y="251"/>
                    </a:lnTo>
                    <a:lnTo>
                      <a:pt x="123" y="265"/>
                    </a:lnTo>
                    <a:lnTo>
                      <a:pt x="125" y="280"/>
                    </a:lnTo>
                    <a:lnTo>
                      <a:pt x="129" y="297"/>
                    </a:lnTo>
                    <a:lnTo>
                      <a:pt x="131" y="304"/>
                    </a:lnTo>
                    <a:lnTo>
                      <a:pt x="134" y="311"/>
                    </a:lnTo>
                    <a:lnTo>
                      <a:pt x="137" y="318"/>
                    </a:lnTo>
                    <a:lnTo>
                      <a:pt x="141" y="326"/>
                    </a:lnTo>
                    <a:lnTo>
                      <a:pt x="145" y="332"/>
                    </a:lnTo>
                    <a:lnTo>
                      <a:pt x="150" y="338"/>
                    </a:lnTo>
                    <a:lnTo>
                      <a:pt x="155" y="344"/>
                    </a:lnTo>
                    <a:lnTo>
                      <a:pt x="161" y="349"/>
                    </a:lnTo>
                    <a:lnTo>
                      <a:pt x="167" y="354"/>
                    </a:lnTo>
                    <a:lnTo>
                      <a:pt x="174" y="358"/>
                    </a:lnTo>
                    <a:lnTo>
                      <a:pt x="181" y="362"/>
                    </a:lnTo>
                    <a:lnTo>
                      <a:pt x="189" y="365"/>
                    </a:lnTo>
                    <a:lnTo>
                      <a:pt x="199" y="368"/>
                    </a:lnTo>
                    <a:lnTo>
                      <a:pt x="208" y="371"/>
                    </a:lnTo>
                    <a:lnTo>
                      <a:pt x="218" y="372"/>
                    </a:lnTo>
                    <a:lnTo>
                      <a:pt x="229" y="372"/>
                    </a:lnTo>
                    <a:lnTo>
                      <a:pt x="239" y="372"/>
                    </a:lnTo>
                    <a:lnTo>
                      <a:pt x="250" y="371"/>
                    </a:lnTo>
                    <a:lnTo>
                      <a:pt x="260" y="368"/>
                    </a:lnTo>
                    <a:lnTo>
                      <a:pt x="268" y="365"/>
                    </a:lnTo>
                    <a:lnTo>
                      <a:pt x="276" y="362"/>
                    </a:lnTo>
                    <a:lnTo>
                      <a:pt x="284" y="358"/>
                    </a:lnTo>
                    <a:lnTo>
                      <a:pt x="291" y="354"/>
                    </a:lnTo>
                    <a:lnTo>
                      <a:pt x="297" y="349"/>
                    </a:lnTo>
                    <a:lnTo>
                      <a:pt x="303" y="344"/>
                    </a:lnTo>
                    <a:lnTo>
                      <a:pt x="308" y="338"/>
                    </a:lnTo>
                    <a:lnTo>
                      <a:pt x="312" y="332"/>
                    </a:lnTo>
                    <a:lnTo>
                      <a:pt x="317" y="326"/>
                    </a:lnTo>
                    <a:lnTo>
                      <a:pt x="320" y="318"/>
                    </a:lnTo>
                    <a:lnTo>
                      <a:pt x="323" y="311"/>
                    </a:lnTo>
                    <a:lnTo>
                      <a:pt x="326" y="304"/>
                    </a:lnTo>
                    <a:lnTo>
                      <a:pt x="328" y="297"/>
                    </a:lnTo>
                    <a:lnTo>
                      <a:pt x="332" y="280"/>
                    </a:lnTo>
                    <a:lnTo>
                      <a:pt x="334" y="265"/>
                    </a:lnTo>
                    <a:lnTo>
                      <a:pt x="337" y="251"/>
                    </a:lnTo>
                    <a:lnTo>
                      <a:pt x="337" y="23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2" name="Freeform 18">
                <a:extLst>
                  <a:ext uri="{FF2B5EF4-FFF2-40B4-BE49-F238E27FC236}">
                    <a16:creationId xmlns:a16="http://schemas.microsoft.com/office/drawing/2014/main" id="{84F1BF8B-9DFE-4F1D-B5F6-06A1E01DE1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599617" y="6560689"/>
                <a:ext cx="34956" cy="60495"/>
              </a:xfrm>
              <a:custGeom>
                <a:avLst/>
                <a:gdLst/>
                <a:ahLst/>
                <a:cxnLst>
                  <a:cxn ang="0">
                    <a:pos x="0" y="460"/>
                  </a:cxn>
                  <a:cxn ang="0">
                    <a:pos x="0" y="12"/>
                  </a:cxn>
                  <a:cxn ang="0">
                    <a:pos x="112" y="12"/>
                  </a:cxn>
                  <a:cxn ang="0">
                    <a:pos x="112" y="89"/>
                  </a:cxn>
                  <a:cxn ang="0">
                    <a:pos x="114" y="89"/>
                  </a:cxn>
                  <a:cxn ang="0">
                    <a:pos x="123" y="73"/>
                  </a:cxn>
                  <a:cxn ang="0">
                    <a:pos x="134" y="56"/>
                  </a:cxn>
                  <a:cxn ang="0">
                    <a:pos x="145" y="41"/>
                  </a:cxn>
                  <a:cxn ang="0">
                    <a:pos x="158" y="28"/>
                  </a:cxn>
                  <a:cxn ang="0">
                    <a:pos x="164" y="22"/>
                  </a:cxn>
                  <a:cxn ang="0">
                    <a:pos x="172" y="17"/>
                  </a:cxn>
                  <a:cxn ang="0">
                    <a:pos x="182" y="11"/>
                  </a:cxn>
                  <a:cxn ang="0">
                    <a:pos x="191" y="8"/>
                  </a:cxn>
                  <a:cxn ang="0">
                    <a:pos x="201" y="5"/>
                  </a:cxn>
                  <a:cxn ang="0">
                    <a:pos x="212" y="2"/>
                  </a:cxn>
                  <a:cxn ang="0">
                    <a:pos x="223" y="1"/>
                  </a:cxn>
                  <a:cxn ang="0">
                    <a:pos x="237" y="0"/>
                  </a:cxn>
                  <a:cxn ang="0">
                    <a:pos x="248" y="1"/>
                  </a:cxn>
                  <a:cxn ang="0">
                    <a:pos x="259" y="2"/>
                  </a:cxn>
                  <a:cxn ang="0">
                    <a:pos x="259" y="122"/>
                  </a:cxn>
                  <a:cxn ang="0">
                    <a:pos x="251" y="121"/>
                  </a:cxn>
                  <a:cxn ang="0">
                    <a:pos x="243" y="120"/>
                  </a:cxn>
                  <a:cxn ang="0">
                    <a:pos x="235" y="120"/>
                  </a:cxn>
                  <a:cxn ang="0">
                    <a:pos x="226" y="120"/>
                  </a:cxn>
                  <a:cxn ang="0">
                    <a:pos x="214" y="120"/>
                  </a:cxn>
                  <a:cxn ang="0">
                    <a:pos x="204" y="121"/>
                  </a:cxn>
                  <a:cxn ang="0">
                    <a:pos x="195" y="122"/>
                  </a:cxn>
                  <a:cxn ang="0">
                    <a:pos x="186" y="124"/>
                  </a:cxn>
                  <a:cxn ang="0">
                    <a:pos x="177" y="126"/>
                  </a:cxn>
                  <a:cxn ang="0">
                    <a:pos x="170" y="129"/>
                  </a:cxn>
                  <a:cxn ang="0">
                    <a:pos x="163" y="132"/>
                  </a:cxn>
                  <a:cxn ang="0">
                    <a:pos x="157" y="136"/>
                  </a:cxn>
                  <a:cxn ang="0">
                    <a:pos x="146" y="144"/>
                  </a:cxn>
                  <a:cxn ang="0">
                    <a:pos x="138" y="155"/>
                  </a:cxn>
                  <a:cxn ang="0">
                    <a:pos x="134" y="160"/>
                  </a:cxn>
                  <a:cxn ang="0">
                    <a:pos x="131" y="165"/>
                  </a:cxn>
                  <a:cxn ang="0">
                    <a:pos x="127" y="171"/>
                  </a:cxn>
                  <a:cxn ang="0">
                    <a:pos x="125" y="177"/>
                  </a:cxn>
                  <a:cxn ang="0">
                    <a:pos x="121" y="189"/>
                  </a:cxn>
                  <a:cxn ang="0">
                    <a:pos x="119" y="202"/>
                  </a:cxn>
                  <a:cxn ang="0">
                    <a:pos x="117" y="214"/>
                  </a:cxn>
                  <a:cxn ang="0">
                    <a:pos x="117" y="226"/>
                  </a:cxn>
                  <a:cxn ang="0">
                    <a:pos x="117" y="460"/>
                  </a:cxn>
                  <a:cxn ang="0">
                    <a:pos x="0" y="460"/>
                  </a:cxn>
                </a:cxnLst>
                <a:rect l="0" t="0" r="r" b="b"/>
                <a:pathLst>
                  <a:path w="259" h="460">
                    <a:moveTo>
                      <a:pt x="0" y="460"/>
                    </a:moveTo>
                    <a:lnTo>
                      <a:pt x="0" y="12"/>
                    </a:lnTo>
                    <a:lnTo>
                      <a:pt x="112" y="12"/>
                    </a:lnTo>
                    <a:lnTo>
                      <a:pt x="112" y="89"/>
                    </a:lnTo>
                    <a:lnTo>
                      <a:pt x="114" y="89"/>
                    </a:lnTo>
                    <a:lnTo>
                      <a:pt x="123" y="73"/>
                    </a:lnTo>
                    <a:lnTo>
                      <a:pt x="134" y="56"/>
                    </a:lnTo>
                    <a:lnTo>
                      <a:pt x="145" y="41"/>
                    </a:lnTo>
                    <a:lnTo>
                      <a:pt x="158" y="28"/>
                    </a:lnTo>
                    <a:lnTo>
                      <a:pt x="164" y="22"/>
                    </a:lnTo>
                    <a:lnTo>
                      <a:pt x="172" y="17"/>
                    </a:lnTo>
                    <a:lnTo>
                      <a:pt x="182" y="11"/>
                    </a:lnTo>
                    <a:lnTo>
                      <a:pt x="191" y="8"/>
                    </a:lnTo>
                    <a:lnTo>
                      <a:pt x="201" y="5"/>
                    </a:lnTo>
                    <a:lnTo>
                      <a:pt x="212" y="2"/>
                    </a:lnTo>
                    <a:lnTo>
                      <a:pt x="223" y="1"/>
                    </a:lnTo>
                    <a:lnTo>
                      <a:pt x="237" y="0"/>
                    </a:lnTo>
                    <a:lnTo>
                      <a:pt x="248" y="1"/>
                    </a:lnTo>
                    <a:lnTo>
                      <a:pt x="259" y="2"/>
                    </a:lnTo>
                    <a:lnTo>
                      <a:pt x="259" y="122"/>
                    </a:lnTo>
                    <a:lnTo>
                      <a:pt x="251" y="121"/>
                    </a:lnTo>
                    <a:lnTo>
                      <a:pt x="243" y="120"/>
                    </a:lnTo>
                    <a:lnTo>
                      <a:pt x="235" y="120"/>
                    </a:lnTo>
                    <a:lnTo>
                      <a:pt x="226" y="120"/>
                    </a:lnTo>
                    <a:lnTo>
                      <a:pt x="214" y="120"/>
                    </a:lnTo>
                    <a:lnTo>
                      <a:pt x="204" y="121"/>
                    </a:lnTo>
                    <a:lnTo>
                      <a:pt x="195" y="122"/>
                    </a:lnTo>
                    <a:lnTo>
                      <a:pt x="186" y="124"/>
                    </a:lnTo>
                    <a:lnTo>
                      <a:pt x="177" y="126"/>
                    </a:lnTo>
                    <a:lnTo>
                      <a:pt x="170" y="129"/>
                    </a:lnTo>
                    <a:lnTo>
                      <a:pt x="163" y="132"/>
                    </a:lnTo>
                    <a:lnTo>
                      <a:pt x="157" y="136"/>
                    </a:lnTo>
                    <a:lnTo>
                      <a:pt x="146" y="144"/>
                    </a:lnTo>
                    <a:lnTo>
                      <a:pt x="138" y="155"/>
                    </a:lnTo>
                    <a:lnTo>
                      <a:pt x="134" y="160"/>
                    </a:lnTo>
                    <a:lnTo>
                      <a:pt x="131" y="165"/>
                    </a:lnTo>
                    <a:lnTo>
                      <a:pt x="127" y="171"/>
                    </a:lnTo>
                    <a:lnTo>
                      <a:pt x="125" y="177"/>
                    </a:lnTo>
                    <a:lnTo>
                      <a:pt x="121" y="189"/>
                    </a:lnTo>
                    <a:lnTo>
                      <a:pt x="119" y="202"/>
                    </a:lnTo>
                    <a:lnTo>
                      <a:pt x="117" y="214"/>
                    </a:lnTo>
                    <a:lnTo>
                      <a:pt x="117" y="226"/>
                    </a:lnTo>
                    <a:lnTo>
                      <a:pt x="117" y="460"/>
                    </a:lnTo>
                    <a:lnTo>
                      <a:pt x="0" y="46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3" name="Freeform 19">
                <a:extLst>
                  <a:ext uri="{FF2B5EF4-FFF2-40B4-BE49-F238E27FC236}">
                    <a16:creationId xmlns:a16="http://schemas.microsoft.com/office/drawing/2014/main" id="{41443740-519F-4573-86A3-E8A218A2713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67199" y="6546729"/>
                <a:ext cx="33792" cy="76782"/>
              </a:xfrm>
              <a:custGeom>
                <a:avLst/>
                <a:gdLst/>
                <a:ahLst/>
                <a:cxnLst>
                  <a:cxn ang="0">
                    <a:pos x="177" y="0"/>
                  </a:cxn>
                  <a:cxn ang="0">
                    <a:pos x="177" y="121"/>
                  </a:cxn>
                  <a:cxn ang="0">
                    <a:pos x="250" y="121"/>
                  </a:cxn>
                  <a:cxn ang="0">
                    <a:pos x="250" y="205"/>
                  </a:cxn>
                  <a:cxn ang="0">
                    <a:pos x="177" y="205"/>
                  </a:cxn>
                  <a:cxn ang="0">
                    <a:pos x="177" y="448"/>
                  </a:cxn>
                  <a:cxn ang="0">
                    <a:pos x="177" y="457"/>
                  </a:cxn>
                  <a:cxn ang="0">
                    <a:pos x="178" y="465"/>
                  </a:cxn>
                  <a:cxn ang="0">
                    <a:pos x="180" y="471"/>
                  </a:cxn>
                  <a:cxn ang="0">
                    <a:pos x="183" y="476"/>
                  </a:cxn>
                  <a:cxn ang="0">
                    <a:pos x="186" y="479"/>
                  </a:cxn>
                  <a:cxn ang="0">
                    <a:pos x="190" y="480"/>
                  </a:cxn>
                  <a:cxn ang="0">
                    <a:pos x="194" y="482"/>
                  </a:cxn>
                  <a:cxn ang="0">
                    <a:pos x="198" y="483"/>
                  </a:cxn>
                  <a:cxn ang="0">
                    <a:pos x="210" y="484"/>
                  </a:cxn>
                  <a:cxn ang="0">
                    <a:pos x="226" y="485"/>
                  </a:cxn>
                  <a:cxn ang="0">
                    <a:pos x="238" y="484"/>
                  </a:cxn>
                  <a:cxn ang="0">
                    <a:pos x="250" y="483"/>
                  </a:cxn>
                  <a:cxn ang="0">
                    <a:pos x="250" y="572"/>
                  </a:cxn>
                  <a:cxn ang="0">
                    <a:pos x="237" y="573"/>
                  </a:cxn>
                  <a:cxn ang="0">
                    <a:pos x="222" y="573"/>
                  </a:cxn>
                  <a:cxn ang="0">
                    <a:pos x="209" y="574"/>
                  </a:cxn>
                  <a:cxn ang="0">
                    <a:pos x="195" y="574"/>
                  </a:cxn>
                  <a:cxn ang="0">
                    <a:pos x="179" y="574"/>
                  </a:cxn>
                  <a:cxn ang="0">
                    <a:pos x="156" y="573"/>
                  </a:cxn>
                  <a:cxn ang="0">
                    <a:pos x="135" y="571"/>
                  </a:cxn>
                  <a:cxn ang="0">
                    <a:pos x="126" y="569"/>
                  </a:cxn>
                  <a:cxn ang="0">
                    <a:pos x="118" y="566"/>
                  </a:cxn>
                  <a:cxn ang="0">
                    <a:pos x="110" y="564"/>
                  </a:cxn>
                  <a:cxn ang="0">
                    <a:pos x="104" y="561"/>
                  </a:cxn>
                  <a:cxn ang="0">
                    <a:pos x="98" y="558"/>
                  </a:cxn>
                  <a:cxn ang="0">
                    <a:pos x="92" y="554"/>
                  </a:cxn>
                  <a:cxn ang="0">
                    <a:pos x="86" y="551"/>
                  </a:cxn>
                  <a:cxn ang="0">
                    <a:pos x="81" y="547"/>
                  </a:cxn>
                  <a:cxn ang="0">
                    <a:pos x="77" y="543"/>
                  </a:cxn>
                  <a:cxn ang="0">
                    <a:pos x="74" y="538"/>
                  </a:cxn>
                  <a:cxn ang="0">
                    <a:pos x="71" y="533"/>
                  </a:cxn>
                  <a:cxn ang="0">
                    <a:pos x="68" y="528"/>
                  </a:cxn>
                  <a:cxn ang="0">
                    <a:pos x="64" y="516"/>
                  </a:cxn>
                  <a:cxn ang="0">
                    <a:pos x="62" y="504"/>
                  </a:cxn>
                  <a:cxn ang="0">
                    <a:pos x="60" y="491"/>
                  </a:cxn>
                  <a:cxn ang="0">
                    <a:pos x="60" y="476"/>
                  </a:cxn>
                  <a:cxn ang="0">
                    <a:pos x="60" y="205"/>
                  </a:cxn>
                  <a:cxn ang="0">
                    <a:pos x="0" y="205"/>
                  </a:cxn>
                  <a:cxn ang="0">
                    <a:pos x="0" y="121"/>
                  </a:cxn>
                  <a:cxn ang="0">
                    <a:pos x="60" y="121"/>
                  </a:cxn>
                  <a:cxn ang="0">
                    <a:pos x="60" y="0"/>
                  </a:cxn>
                  <a:cxn ang="0">
                    <a:pos x="177" y="0"/>
                  </a:cxn>
                </a:cxnLst>
                <a:rect l="0" t="0" r="r" b="b"/>
                <a:pathLst>
                  <a:path w="250" h="574">
                    <a:moveTo>
                      <a:pt x="177" y="0"/>
                    </a:moveTo>
                    <a:lnTo>
                      <a:pt x="177" y="121"/>
                    </a:lnTo>
                    <a:lnTo>
                      <a:pt x="250" y="121"/>
                    </a:lnTo>
                    <a:lnTo>
                      <a:pt x="250" y="205"/>
                    </a:lnTo>
                    <a:lnTo>
                      <a:pt x="177" y="205"/>
                    </a:lnTo>
                    <a:lnTo>
                      <a:pt x="177" y="448"/>
                    </a:lnTo>
                    <a:lnTo>
                      <a:pt x="177" y="457"/>
                    </a:lnTo>
                    <a:lnTo>
                      <a:pt x="178" y="465"/>
                    </a:lnTo>
                    <a:lnTo>
                      <a:pt x="180" y="471"/>
                    </a:lnTo>
                    <a:lnTo>
                      <a:pt x="183" y="476"/>
                    </a:lnTo>
                    <a:lnTo>
                      <a:pt x="186" y="479"/>
                    </a:lnTo>
                    <a:lnTo>
                      <a:pt x="190" y="480"/>
                    </a:lnTo>
                    <a:lnTo>
                      <a:pt x="194" y="482"/>
                    </a:lnTo>
                    <a:lnTo>
                      <a:pt x="198" y="483"/>
                    </a:lnTo>
                    <a:lnTo>
                      <a:pt x="210" y="484"/>
                    </a:lnTo>
                    <a:lnTo>
                      <a:pt x="226" y="485"/>
                    </a:lnTo>
                    <a:lnTo>
                      <a:pt x="238" y="484"/>
                    </a:lnTo>
                    <a:lnTo>
                      <a:pt x="250" y="483"/>
                    </a:lnTo>
                    <a:lnTo>
                      <a:pt x="250" y="572"/>
                    </a:lnTo>
                    <a:lnTo>
                      <a:pt x="237" y="573"/>
                    </a:lnTo>
                    <a:lnTo>
                      <a:pt x="222" y="573"/>
                    </a:lnTo>
                    <a:lnTo>
                      <a:pt x="209" y="574"/>
                    </a:lnTo>
                    <a:lnTo>
                      <a:pt x="195" y="574"/>
                    </a:lnTo>
                    <a:lnTo>
                      <a:pt x="179" y="574"/>
                    </a:lnTo>
                    <a:lnTo>
                      <a:pt x="156" y="573"/>
                    </a:lnTo>
                    <a:lnTo>
                      <a:pt x="135" y="571"/>
                    </a:lnTo>
                    <a:lnTo>
                      <a:pt x="126" y="569"/>
                    </a:lnTo>
                    <a:lnTo>
                      <a:pt x="118" y="566"/>
                    </a:lnTo>
                    <a:lnTo>
                      <a:pt x="110" y="564"/>
                    </a:lnTo>
                    <a:lnTo>
                      <a:pt x="104" y="561"/>
                    </a:lnTo>
                    <a:lnTo>
                      <a:pt x="98" y="558"/>
                    </a:lnTo>
                    <a:lnTo>
                      <a:pt x="92" y="554"/>
                    </a:lnTo>
                    <a:lnTo>
                      <a:pt x="86" y="551"/>
                    </a:lnTo>
                    <a:lnTo>
                      <a:pt x="81" y="547"/>
                    </a:lnTo>
                    <a:lnTo>
                      <a:pt x="77" y="543"/>
                    </a:lnTo>
                    <a:lnTo>
                      <a:pt x="74" y="538"/>
                    </a:lnTo>
                    <a:lnTo>
                      <a:pt x="71" y="533"/>
                    </a:lnTo>
                    <a:lnTo>
                      <a:pt x="68" y="528"/>
                    </a:lnTo>
                    <a:lnTo>
                      <a:pt x="64" y="516"/>
                    </a:lnTo>
                    <a:lnTo>
                      <a:pt x="62" y="504"/>
                    </a:lnTo>
                    <a:lnTo>
                      <a:pt x="60" y="491"/>
                    </a:lnTo>
                    <a:lnTo>
                      <a:pt x="60" y="476"/>
                    </a:lnTo>
                    <a:lnTo>
                      <a:pt x="60" y="205"/>
                    </a:lnTo>
                    <a:lnTo>
                      <a:pt x="0" y="205"/>
                    </a:lnTo>
                    <a:lnTo>
                      <a:pt x="0" y="121"/>
                    </a:lnTo>
                    <a:lnTo>
                      <a:pt x="60" y="121"/>
                    </a:lnTo>
                    <a:lnTo>
                      <a:pt x="60" y="0"/>
                    </a:lnTo>
                    <a:lnTo>
                      <a:pt x="17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4" name="Freeform 20">
                <a:extLst>
                  <a:ext uri="{FF2B5EF4-FFF2-40B4-BE49-F238E27FC236}">
                    <a16:creationId xmlns:a16="http://schemas.microsoft.com/office/drawing/2014/main" id="{9E16665E-7157-4239-9860-833E0E68BD4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710313" y="6542075"/>
                <a:ext cx="53600" cy="79109"/>
              </a:xfrm>
              <a:custGeom>
                <a:avLst/>
                <a:gdLst/>
                <a:ahLst/>
                <a:cxnLst>
                  <a:cxn ang="0">
                    <a:pos x="405" y="604"/>
                  </a:cxn>
                  <a:cxn ang="0">
                    <a:pos x="287" y="331"/>
                  </a:cxn>
                  <a:cxn ang="0">
                    <a:pos x="286" y="314"/>
                  </a:cxn>
                  <a:cxn ang="0">
                    <a:pos x="283" y="295"/>
                  </a:cxn>
                  <a:cxn ang="0">
                    <a:pos x="277" y="275"/>
                  </a:cxn>
                  <a:cxn ang="0">
                    <a:pos x="264" y="259"/>
                  </a:cxn>
                  <a:cxn ang="0">
                    <a:pos x="254" y="253"/>
                  </a:cxn>
                  <a:cxn ang="0">
                    <a:pos x="243" y="247"/>
                  </a:cxn>
                  <a:cxn ang="0">
                    <a:pos x="227" y="244"/>
                  </a:cxn>
                  <a:cxn ang="0">
                    <a:pos x="211" y="243"/>
                  </a:cxn>
                  <a:cxn ang="0">
                    <a:pos x="191" y="245"/>
                  </a:cxn>
                  <a:cxn ang="0">
                    <a:pos x="174" y="251"/>
                  </a:cxn>
                  <a:cxn ang="0">
                    <a:pos x="159" y="259"/>
                  </a:cxn>
                  <a:cxn ang="0">
                    <a:pos x="144" y="270"/>
                  </a:cxn>
                  <a:cxn ang="0">
                    <a:pos x="133" y="284"/>
                  </a:cxn>
                  <a:cxn ang="0">
                    <a:pos x="125" y="302"/>
                  </a:cxn>
                  <a:cxn ang="0">
                    <a:pos x="120" y="323"/>
                  </a:cxn>
                  <a:cxn ang="0">
                    <a:pos x="118" y="347"/>
                  </a:cxn>
                  <a:cxn ang="0">
                    <a:pos x="0" y="604"/>
                  </a:cxn>
                  <a:cxn ang="0">
                    <a:pos x="118" y="0"/>
                  </a:cxn>
                  <a:cxn ang="0">
                    <a:pos x="120" y="214"/>
                  </a:cxn>
                  <a:cxn ang="0">
                    <a:pos x="127" y="200"/>
                  </a:cxn>
                  <a:cxn ang="0">
                    <a:pos x="137" y="187"/>
                  </a:cxn>
                  <a:cxn ang="0">
                    <a:pos x="151" y="176"/>
                  </a:cxn>
                  <a:cxn ang="0">
                    <a:pos x="166" y="166"/>
                  </a:cxn>
                  <a:cxn ang="0">
                    <a:pos x="184" y="156"/>
                  </a:cxn>
                  <a:cxn ang="0">
                    <a:pos x="205" y="150"/>
                  </a:cxn>
                  <a:cxn ang="0">
                    <a:pos x="226" y="146"/>
                  </a:cxn>
                  <a:cxn ang="0">
                    <a:pos x="250" y="144"/>
                  </a:cxn>
                  <a:cxn ang="0">
                    <a:pos x="281" y="147"/>
                  </a:cxn>
                  <a:cxn ang="0">
                    <a:pos x="310" y="154"/>
                  </a:cxn>
                  <a:cxn ang="0">
                    <a:pos x="337" y="166"/>
                  </a:cxn>
                  <a:cxn ang="0">
                    <a:pos x="360" y="182"/>
                  </a:cxn>
                  <a:cxn ang="0">
                    <a:pos x="378" y="203"/>
                  </a:cxn>
                  <a:cxn ang="0">
                    <a:pos x="393" y="229"/>
                  </a:cxn>
                  <a:cxn ang="0">
                    <a:pos x="401" y="260"/>
                  </a:cxn>
                  <a:cxn ang="0">
                    <a:pos x="405" y="294"/>
                  </a:cxn>
                </a:cxnLst>
                <a:rect l="0" t="0" r="r" b="b"/>
                <a:pathLst>
                  <a:path w="405" h="604">
                    <a:moveTo>
                      <a:pt x="405" y="294"/>
                    </a:moveTo>
                    <a:lnTo>
                      <a:pt x="405" y="604"/>
                    </a:lnTo>
                    <a:lnTo>
                      <a:pt x="287" y="604"/>
                    </a:lnTo>
                    <a:lnTo>
                      <a:pt x="287" y="331"/>
                    </a:lnTo>
                    <a:lnTo>
                      <a:pt x="287" y="323"/>
                    </a:lnTo>
                    <a:lnTo>
                      <a:pt x="286" y="314"/>
                    </a:lnTo>
                    <a:lnTo>
                      <a:pt x="285" y="305"/>
                    </a:lnTo>
                    <a:lnTo>
                      <a:pt x="283" y="295"/>
                    </a:lnTo>
                    <a:lnTo>
                      <a:pt x="281" y="284"/>
                    </a:lnTo>
                    <a:lnTo>
                      <a:pt x="277" y="275"/>
                    </a:lnTo>
                    <a:lnTo>
                      <a:pt x="271" y="267"/>
                    </a:lnTo>
                    <a:lnTo>
                      <a:pt x="264" y="259"/>
                    </a:lnTo>
                    <a:lnTo>
                      <a:pt x="259" y="256"/>
                    </a:lnTo>
                    <a:lnTo>
                      <a:pt x="254" y="253"/>
                    </a:lnTo>
                    <a:lnTo>
                      <a:pt x="249" y="250"/>
                    </a:lnTo>
                    <a:lnTo>
                      <a:pt x="243" y="247"/>
                    </a:lnTo>
                    <a:lnTo>
                      <a:pt x="235" y="246"/>
                    </a:lnTo>
                    <a:lnTo>
                      <a:pt x="227" y="244"/>
                    </a:lnTo>
                    <a:lnTo>
                      <a:pt x="219" y="244"/>
                    </a:lnTo>
                    <a:lnTo>
                      <a:pt x="211" y="243"/>
                    </a:lnTo>
                    <a:lnTo>
                      <a:pt x="201" y="244"/>
                    </a:lnTo>
                    <a:lnTo>
                      <a:pt x="191" y="245"/>
                    </a:lnTo>
                    <a:lnTo>
                      <a:pt x="182" y="247"/>
                    </a:lnTo>
                    <a:lnTo>
                      <a:pt x="174" y="251"/>
                    </a:lnTo>
                    <a:lnTo>
                      <a:pt x="166" y="254"/>
                    </a:lnTo>
                    <a:lnTo>
                      <a:pt x="159" y="259"/>
                    </a:lnTo>
                    <a:lnTo>
                      <a:pt x="152" y="264"/>
                    </a:lnTo>
                    <a:lnTo>
                      <a:pt x="144" y="270"/>
                    </a:lnTo>
                    <a:lnTo>
                      <a:pt x="139" y="277"/>
                    </a:lnTo>
                    <a:lnTo>
                      <a:pt x="133" y="284"/>
                    </a:lnTo>
                    <a:lnTo>
                      <a:pt x="129" y="292"/>
                    </a:lnTo>
                    <a:lnTo>
                      <a:pt x="125" y="302"/>
                    </a:lnTo>
                    <a:lnTo>
                      <a:pt x="122" y="312"/>
                    </a:lnTo>
                    <a:lnTo>
                      <a:pt x="120" y="323"/>
                    </a:lnTo>
                    <a:lnTo>
                      <a:pt x="119" y="334"/>
                    </a:lnTo>
                    <a:lnTo>
                      <a:pt x="118" y="347"/>
                    </a:lnTo>
                    <a:lnTo>
                      <a:pt x="118" y="604"/>
                    </a:lnTo>
                    <a:lnTo>
                      <a:pt x="0" y="604"/>
                    </a:lnTo>
                    <a:lnTo>
                      <a:pt x="0" y="0"/>
                    </a:lnTo>
                    <a:lnTo>
                      <a:pt x="118" y="0"/>
                    </a:lnTo>
                    <a:lnTo>
                      <a:pt x="118" y="214"/>
                    </a:lnTo>
                    <a:lnTo>
                      <a:pt x="120" y="214"/>
                    </a:lnTo>
                    <a:lnTo>
                      <a:pt x="123" y="208"/>
                    </a:lnTo>
                    <a:lnTo>
                      <a:pt x="127" y="200"/>
                    </a:lnTo>
                    <a:lnTo>
                      <a:pt x="132" y="194"/>
                    </a:lnTo>
                    <a:lnTo>
                      <a:pt x="137" y="187"/>
                    </a:lnTo>
                    <a:lnTo>
                      <a:pt x="143" y="182"/>
                    </a:lnTo>
                    <a:lnTo>
                      <a:pt x="151" y="176"/>
                    </a:lnTo>
                    <a:lnTo>
                      <a:pt x="158" y="171"/>
                    </a:lnTo>
                    <a:lnTo>
                      <a:pt x="166" y="166"/>
                    </a:lnTo>
                    <a:lnTo>
                      <a:pt x="175" y="161"/>
                    </a:lnTo>
                    <a:lnTo>
                      <a:pt x="184" y="156"/>
                    </a:lnTo>
                    <a:lnTo>
                      <a:pt x="195" y="153"/>
                    </a:lnTo>
                    <a:lnTo>
                      <a:pt x="205" y="150"/>
                    </a:lnTo>
                    <a:lnTo>
                      <a:pt x="215" y="147"/>
                    </a:lnTo>
                    <a:lnTo>
                      <a:pt x="226" y="146"/>
                    </a:lnTo>
                    <a:lnTo>
                      <a:pt x="237" y="145"/>
                    </a:lnTo>
                    <a:lnTo>
                      <a:pt x="250" y="144"/>
                    </a:lnTo>
                    <a:lnTo>
                      <a:pt x="266" y="145"/>
                    </a:lnTo>
                    <a:lnTo>
                      <a:pt x="281" y="147"/>
                    </a:lnTo>
                    <a:lnTo>
                      <a:pt x="297" y="149"/>
                    </a:lnTo>
                    <a:lnTo>
                      <a:pt x="310" y="154"/>
                    </a:lnTo>
                    <a:lnTo>
                      <a:pt x="324" y="159"/>
                    </a:lnTo>
                    <a:lnTo>
                      <a:pt x="337" y="166"/>
                    </a:lnTo>
                    <a:lnTo>
                      <a:pt x="349" y="174"/>
                    </a:lnTo>
                    <a:lnTo>
                      <a:pt x="360" y="182"/>
                    </a:lnTo>
                    <a:lnTo>
                      <a:pt x="370" y="192"/>
                    </a:lnTo>
                    <a:lnTo>
                      <a:pt x="378" y="203"/>
                    </a:lnTo>
                    <a:lnTo>
                      <a:pt x="387" y="216"/>
                    </a:lnTo>
                    <a:lnTo>
                      <a:pt x="393" y="229"/>
                    </a:lnTo>
                    <a:lnTo>
                      <a:pt x="398" y="243"/>
                    </a:lnTo>
                    <a:lnTo>
                      <a:pt x="401" y="260"/>
                    </a:lnTo>
                    <a:lnTo>
                      <a:pt x="404" y="276"/>
                    </a:lnTo>
                    <a:lnTo>
                      <a:pt x="405" y="29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5" name="Freeform 21">
                <a:extLst>
                  <a:ext uri="{FF2B5EF4-FFF2-40B4-BE49-F238E27FC236}">
                    <a16:creationId xmlns:a16="http://schemas.microsoft.com/office/drawing/2014/main" id="{5A8014F9-5C5C-4DA2-A4C2-EDA1A79ADF5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774399" y="6560689"/>
                <a:ext cx="54765" cy="62822"/>
              </a:xfrm>
              <a:custGeom>
                <a:avLst/>
                <a:gdLst/>
                <a:ahLst/>
                <a:cxnLst>
                  <a:cxn ang="0">
                    <a:pos x="414" y="341"/>
                  </a:cxn>
                  <a:cxn ang="0">
                    <a:pos x="399" y="376"/>
                  </a:cxn>
                  <a:cxn ang="0">
                    <a:pos x="378" y="405"/>
                  </a:cxn>
                  <a:cxn ang="0">
                    <a:pos x="355" y="428"/>
                  </a:cxn>
                  <a:cxn ang="0">
                    <a:pos x="328" y="445"/>
                  </a:cxn>
                  <a:cxn ang="0">
                    <a:pos x="300" y="457"/>
                  </a:cxn>
                  <a:cxn ang="0">
                    <a:pos x="242" y="471"/>
                  </a:cxn>
                  <a:cxn ang="0">
                    <a:pos x="192" y="470"/>
                  </a:cxn>
                  <a:cxn ang="0">
                    <a:pos x="149" y="463"/>
                  </a:cxn>
                  <a:cxn ang="0">
                    <a:pos x="109" y="448"/>
                  </a:cxn>
                  <a:cxn ang="0">
                    <a:pos x="74" y="427"/>
                  </a:cxn>
                  <a:cxn ang="0">
                    <a:pos x="45" y="397"/>
                  </a:cxn>
                  <a:cxn ang="0">
                    <a:pos x="23" y="357"/>
                  </a:cxn>
                  <a:cxn ang="0">
                    <a:pos x="8" y="308"/>
                  </a:cxn>
                  <a:cxn ang="0">
                    <a:pos x="1" y="249"/>
                  </a:cxn>
                  <a:cxn ang="0">
                    <a:pos x="2" y="202"/>
                  </a:cxn>
                  <a:cxn ang="0">
                    <a:pos x="10" y="149"/>
                  </a:cxn>
                  <a:cxn ang="0">
                    <a:pos x="33" y="93"/>
                  </a:cxn>
                  <a:cxn ang="0">
                    <a:pos x="53" y="66"/>
                  </a:cxn>
                  <a:cxn ang="0">
                    <a:pos x="78" y="42"/>
                  </a:cxn>
                  <a:cxn ang="0">
                    <a:pos x="109" y="22"/>
                  </a:cxn>
                  <a:cxn ang="0">
                    <a:pos x="149" y="7"/>
                  </a:cxn>
                  <a:cxn ang="0">
                    <a:pos x="197" y="1"/>
                  </a:cxn>
                  <a:cxn ang="0">
                    <a:pos x="236" y="1"/>
                  </a:cxn>
                  <a:cxn ang="0">
                    <a:pos x="272" y="7"/>
                  </a:cxn>
                  <a:cxn ang="0">
                    <a:pos x="308" y="19"/>
                  </a:cxn>
                  <a:cxn ang="0">
                    <a:pos x="342" y="38"/>
                  </a:cxn>
                  <a:cxn ang="0">
                    <a:pos x="371" y="68"/>
                  </a:cxn>
                  <a:cxn ang="0">
                    <a:pos x="397" y="107"/>
                  </a:cxn>
                  <a:cxn ang="0">
                    <a:pos x="414" y="158"/>
                  </a:cxn>
                  <a:cxn ang="0">
                    <a:pos x="423" y="222"/>
                  </a:cxn>
                  <a:cxn ang="0">
                    <a:pos x="117" y="267"/>
                  </a:cxn>
                  <a:cxn ang="0">
                    <a:pos x="122" y="299"/>
                  </a:cxn>
                  <a:cxn ang="0">
                    <a:pos x="135" y="335"/>
                  </a:cxn>
                  <a:cxn ang="0">
                    <a:pos x="160" y="360"/>
                  </a:cxn>
                  <a:cxn ang="0">
                    <a:pos x="182" y="372"/>
                  </a:cxn>
                  <a:cxn ang="0">
                    <a:pos x="211" y="377"/>
                  </a:cxn>
                  <a:cxn ang="0">
                    <a:pos x="247" y="374"/>
                  </a:cxn>
                  <a:cxn ang="0">
                    <a:pos x="274" y="361"/>
                  </a:cxn>
                  <a:cxn ang="0">
                    <a:pos x="287" y="349"/>
                  </a:cxn>
                  <a:cxn ang="0">
                    <a:pos x="296" y="334"/>
                  </a:cxn>
                  <a:cxn ang="0">
                    <a:pos x="303" y="191"/>
                  </a:cxn>
                  <a:cxn ang="0">
                    <a:pos x="295" y="156"/>
                  </a:cxn>
                  <a:cxn ang="0">
                    <a:pos x="281" y="129"/>
                  </a:cxn>
                  <a:cxn ang="0">
                    <a:pos x="262" y="112"/>
                  </a:cxn>
                  <a:cxn ang="0">
                    <a:pos x="242" y="101"/>
                  </a:cxn>
                  <a:cxn ang="0">
                    <a:pos x="220" y="97"/>
                  </a:cxn>
                  <a:cxn ang="0">
                    <a:pos x="193" y="98"/>
                  </a:cxn>
                  <a:cxn ang="0">
                    <a:pos x="168" y="107"/>
                  </a:cxn>
                  <a:cxn ang="0">
                    <a:pos x="149" y="122"/>
                  </a:cxn>
                  <a:cxn ang="0">
                    <a:pos x="133" y="143"/>
                  </a:cxn>
                  <a:cxn ang="0">
                    <a:pos x="124" y="170"/>
                  </a:cxn>
                </a:cxnLst>
                <a:rect l="0" t="0" r="r" b="b"/>
                <a:pathLst>
                  <a:path w="423" h="471">
                    <a:moveTo>
                      <a:pt x="298" y="329"/>
                    </a:moveTo>
                    <a:lnTo>
                      <a:pt x="418" y="329"/>
                    </a:lnTo>
                    <a:lnTo>
                      <a:pt x="414" y="341"/>
                    </a:lnTo>
                    <a:lnTo>
                      <a:pt x="410" y="353"/>
                    </a:lnTo>
                    <a:lnTo>
                      <a:pt x="404" y="365"/>
                    </a:lnTo>
                    <a:lnTo>
                      <a:pt x="399" y="376"/>
                    </a:lnTo>
                    <a:lnTo>
                      <a:pt x="393" y="386"/>
                    </a:lnTo>
                    <a:lnTo>
                      <a:pt x="386" y="396"/>
                    </a:lnTo>
                    <a:lnTo>
                      <a:pt x="378" y="405"/>
                    </a:lnTo>
                    <a:lnTo>
                      <a:pt x="371" y="413"/>
                    </a:lnTo>
                    <a:lnTo>
                      <a:pt x="363" y="421"/>
                    </a:lnTo>
                    <a:lnTo>
                      <a:pt x="355" y="428"/>
                    </a:lnTo>
                    <a:lnTo>
                      <a:pt x="346" y="434"/>
                    </a:lnTo>
                    <a:lnTo>
                      <a:pt x="338" y="440"/>
                    </a:lnTo>
                    <a:lnTo>
                      <a:pt x="328" y="445"/>
                    </a:lnTo>
                    <a:lnTo>
                      <a:pt x="319" y="450"/>
                    </a:lnTo>
                    <a:lnTo>
                      <a:pt x="310" y="454"/>
                    </a:lnTo>
                    <a:lnTo>
                      <a:pt x="300" y="457"/>
                    </a:lnTo>
                    <a:lnTo>
                      <a:pt x="280" y="464"/>
                    </a:lnTo>
                    <a:lnTo>
                      <a:pt x="261" y="468"/>
                    </a:lnTo>
                    <a:lnTo>
                      <a:pt x="242" y="471"/>
                    </a:lnTo>
                    <a:lnTo>
                      <a:pt x="222" y="471"/>
                    </a:lnTo>
                    <a:lnTo>
                      <a:pt x="207" y="471"/>
                    </a:lnTo>
                    <a:lnTo>
                      <a:pt x="192" y="470"/>
                    </a:lnTo>
                    <a:lnTo>
                      <a:pt x="176" y="468"/>
                    </a:lnTo>
                    <a:lnTo>
                      <a:pt x="162" y="466"/>
                    </a:lnTo>
                    <a:lnTo>
                      <a:pt x="149" y="463"/>
                    </a:lnTo>
                    <a:lnTo>
                      <a:pt x="134" y="458"/>
                    </a:lnTo>
                    <a:lnTo>
                      <a:pt x="121" y="454"/>
                    </a:lnTo>
                    <a:lnTo>
                      <a:pt x="109" y="448"/>
                    </a:lnTo>
                    <a:lnTo>
                      <a:pt x="97" y="442"/>
                    </a:lnTo>
                    <a:lnTo>
                      <a:pt x="85" y="435"/>
                    </a:lnTo>
                    <a:lnTo>
                      <a:pt x="74" y="427"/>
                    </a:lnTo>
                    <a:lnTo>
                      <a:pt x="64" y="418"/>
                    </a:lnTo>
                    <a:lnTo>
                      <a:pt x="55" y="407"/>
                    </a:lnTo>
                    <a:lnTo>
                      <a:pt x="45" y="397"/>
                    </a:lnTo>
                    <a:lnTo>
                      <a:pt x="37" y="385"/>
                    </a:lnTo>
                    <a:lnTo>
                      <a:pt x="29" y="372"/>
                    </a:lnTo>
                    <a:lnTo>
                      <a:pt x="23" y="357"/>
                    </a:lnTo>
                    <a:lnTo>
                      <a:pt x="17" y="343"/>
                    </a:lnTo>
                    <a:lnTo>
                      <a:pt x="12" y="327"/>
                    </a:lnTo>
                    <a:lnTo>
                      <a:pt x="8" y="308"/>
                    </a:lnTo>
                    <a:lnTo>
                      <a:pt x="5" y="290"/>
                    </a:lnTo>
                    <a:lnTo>
                      <a:pt x="2" y="270"/>
                    </a:lnTo>
                    <a:lnTo>
                      <a:pt x="1" y="249"/>
                    </a:lnTo>
                    <a:lnTo>
                      <a:pt x="0" y="226"/>
                    </a:lnTo>
                    <a:lnTo>
                      <a:pt x="1" y="215"/>
                    </a:lnTo>
                    <a:lnTo>
                      <a:pt x="2" y="202"/>
                    </a:lnTo>
                    <a:lnTo>
                      <a:pt x="3" y="185"/>
                    </a:lnTo>
                    <a:lnTo>
                      <a:pt x="6" y="168"/>
                    </a:lnTo>
                    <a:lnTo>
                      <a:pt x="10" y="149"/>
                    </a:lnTo>
                    <a:lnTo>
                      <a:pt x="16" y="131"/>
                    </a:lnTo>
                    <a:lnTo>
                      <a:pt x="24" y="113"/>
                    </a:lnTo>
                    <a:lnTo>
                      <a:pt x="33" y="93"/>
                    </a:lnTo>
                    <a:lnTo>
                      <a:pt x="39" y="84"/>
                    </a:lnTo>
                    <a:lnTo>
                      <a:pt x="45" y="75"/>
                    </a:lnTo>
                    <a:lnTo>
                      <a:pt x="53" y="66"/>
                    </a:lnTo>
                    <a:lnTo>
                      <a:pt x="60" y="57"/>
                    </a:lnTo>
                    <a:lnTo>
                      <a:pt x="69" y="49"/>
                    </a:lnTo>
                    <a:lnTo>
                      <a:pt x="78" y="42"/>
                    </a:lnTo>
                    <a:lnTo>
                      <a:pt x="87" y="35"/>
                    </a:lnTo>
                    <a:lnTo>
                      <a:pt x="98" y="28"/>
                    </a:lnTo>
                    <a:lnTo>
                      <a:pt x="109" y="22"/>
                    </a:lnTo>
                    <a:lnTo>
                      <a:pt x="121" y="16"/>
                    </a:lnTo>
                    <a:lnTo>
                      <a:pt x="134" y="11"/>
                    </a:lnTo>
                    <a:lnTo>
                      <a:pt x="149" y="7"/>
                    </a:lnTo>
                    <a:lnTo>
                      <a:pt x="164" y="4"/>
                    </a:lnTo>
                    <a:lnTo>
                      <a:pt x="179" y="2"/>
                    </a:lnTo>
                    <a:lnTo>
                      <a:pt x="197" y="1"/>
                    </a:lnTo>
                    <a:lnTo>
                      <a:pt x="214" y="0"/>
                    </a:lnTo>
                    <a:lnTo>
                      <a:pt x="225" y="0"/>
                    </a:lnTo>
                    <a:lnTo>
                      <a:pt x="236" y="1"/>
                    </a:lnTo>
                    <a:lnTo>
                      <a:pt x="249" y="2"/>
                    </a:lnTo>
                    <a:lnTo>
                      <a:pt x="260" y="4"/>
                    </a:lnTo>
                    <a:lnTo>
                      <a:pt x="272" y="7"/>
                    </a:lnTo>
                    <a:lnTo>
                      <a:pt x="283" y="10"/>
                    </a:lnTo>
                    <a:lnTo>
                      <a:pt x="296" y="14"/>
                    </a:lnTo>
                    <a:lnTo>
                      <a:pt x="308" y="19"/>
                    </a:lnTo>
                    <a:lnTo>
                      <a:pt x="319" y="24"/>
                    </a:lnTo>
                    <a:lnTo>
                      <a:pt x="330" y="31"/>
                    </a:lnTo>
                    <a:lnTo>
                      <a:pt x="342" y="38"/>
                    </a:lnTo>
                    <a:lnTo>
                      <a:pt x="352" y="47"/>
                    </a:lnTo>
                    <a:lnTo>
                      <a:pt x="362" y="56"/>
                    </a:lnTo>
                    <a:lnTo>
                      <a:pt x="371" y="68"/>
                    </a:lnTo>
                    <a:lnTo>
                      <a:pt x="381" y="79"/>
                    </a:lnTo>
                    <a:lnTo>
                      <a:pt x="389" y="92"/>
                    </a:lnTo>
                    <a:lnTo>
                      <a:pt x="397" y="107"/>
                    </a:lnTo>
                    <a:lnTo>
                      <a:pt x="404" y="122"/>
                    </a:lnTo>
                    <a:lnTo>
                      <a:pt x="409" y="139"/>
                    </a:lnTo>
                    <a:lnTo>
                      <a:pt x="414" y="158"/>
                    </a:lnTo>
                    <a:lnTo>
                      <a:pt x="418" y="177"/>
                    </a:lnTo>
                    <a:lnTo>
                      <a:pt x="421" y="199"/>
                    </a:lnTo>
                    <a:lnTo>
                      <a:pt x="423" y="222"/>
                    </a:lnTo>
                    <a:lnTo>
                      <a:pt x="423" y="247"/>
                    </a:lnTo>
                    <a:lnTo>
                      <a:pt x="423" y="267"/>
                    </a:lnTo>
                    <a:lnTo>
                      <a:pt x="117" y="267"/>
                    </a:lnTo>
                    <a:lnTo>
                      <a:pt x="118" y="277"/>
                    </a:lnTo>
                    <a:lnTo>
                      <a:pt x="120" y="288"/>
                    </a:lnTo>
                    <a:lnTo>
                      <a:pt x="122" y="299"/>
                    </a:lnTo>
                    <a:lnTo>
                      <a:pt x="125" y="311"/>
                    </a:lnTo>
                    <a:lnTo>
                      <a:pt x="129" y="323"/>
                    </a:lnTo>
                    <a:lnTo>
                      <a:pt x="135" y="335"/>
                    </a:lnTo>
                    <a:lnTo>
                      <a:pt x="144" y="346"/>
                    </a:lnTo>
                    <a:lnTo>
                      <a:pt x="154" y="356"/>
                    </a:lnTo>
                    <a:lnTo>
                      <a:pt x="160" y="360"/>
                    </a:lnTo>
                    <a:lnTo>
                      <a:pt x="166" y="364"/>
                    </a:lnTo>
                    <a:lnTo>
                      <a:pt x="173" y="368"/>
                    </a:lnTo>
                    <a:lnTo>
                      <a:pt x="182" y="372"/>
                    </a:lnTo>
                    <a:lnTo>
                      <a:pt x="191" y="374"/>
                    </a:lnTo>
                    <a:lnTo>
                      <a:pt x="201" y="376"/>
                    </a:lnTo>
                    <a:lnTo>
                      <a:pt x="211" y="377"/>
                    </a:lnTo>
                    <a:lnTo>
                      <a:pt x="222" y="377"/>
                    </a:lnTo>
                    <a:lnTo>
                      <a:pt x="234" y="376"/>
                    </a:lnTo>
                    <a:lnTo>
                      <a:pt x="247" y="374"/>
                    </a:lnTo>
                    <a:lnTo>
                      <a:pt x="258" y="369"/>
                    </a:lnTo>
                    <a:lnTo>
                      <a:pt x="269" y="364"/>
                    </a:lnTo>
                    <a:lnTo>
                      <a:pt x="274" y="361"/>
                    </a:lnTo>
                    <a:lnTo>
                      <a:pt x="278" y="357"/>
                    </a:lnTo>
                    <a:lnTo>
                      <a:pt x="282" y="353"/>
                    </a:lnTo>
                    <a:lnTo>
                      <a:pt x="287" y="349"/>
                    </a:lnTo>
                    <a:lnTo>
                      <a:pt x="291" y="345"/>
                    </a:lnTo>
                    <a:lnTo>
                      <a:pt x="294" y="340"/>
                    </a:lnTo>
                    <a:lnTo>
                      <a:pt x="296" y="334"/>
                    </a:lnTo>
                    <a:lnTo>
                      <a:pt x="298" y="329"/>
                    </a:lnTo>
                    <a:close/>
                    <a:moveTo>
                      <a:pt x="121" y="191"/>
                    </a:moveTo>
                    <a:lnTo>
                      <a:pt x="303" y="191"/>
                    </a:lnTo>
                    <a:lnTo>
                      <a:pt x="301" y="178"/>
                    </a:lnTo>
                    <a:lnTo>
                      <a:pt x="299" y="167"/>
                    </a:lnTo>
                    <a:lnTo>
                      <a:pt x="295" y="156"/>
                    </a:lnTo>
                    <a:lnTo>
                      <a:pt x="292" y="145"/>
                    </a:lnTo>
                    <a:lnTo>
                      <a:pt x="287" y="137"/>
                    </a:lnTo>
                    <a:lnTo>
                      <a:pt x="281" y="129"/>
                    </a:lnTo>
                    <a:lnTo>
                      <a:pt x="275" y="123"/>
                    </a:lnTo>
                    <a:lnTo>
                      <a:pt x="269" y="117"/>
                    </a:lnTo>
                    <a:lnTo>
                      <a:pt x="262" y="112"/>
                    </a:lnTo>
                    <a:lnTo>
                      <a:pt x="256" y="108"/>
                    </a:lnTo>
                    <a:lnTo>
                      <a:pt x="249" y="104"/>
                    </a:lnTo>
                    <a:lnTo>
                      <a:pt x="242" y="101"/>
                    </a:lnTo>
                    <a:lnTo>
                      <a:pt x="234" y="99"/>
                    </a:lnTo>
                    <a:lnTo>
                      <a:pt x="227" y="97"/>
                    </a:lnTo>
                    <a:lnTo>
                      <a:pt x="220" y="97"/>
                    </a:lnTo>
                    <a:lnTo>
                      <a:pt x="212" y="97"/>
                    </a:lnTo>
                    <a:lnTo>
                      <a:pt x="202" y="97"/>
                    </a:lnTo>
                    <a:lnTo>
                      <a:pt x="193" y="98"/>
                    </a:lnTo>
                    <a:lnTo>
                      <a:pt x="183" y="100"/>
                    </a:lnTo>
                    <a:lnTo>
                      <a:pt x="175" y="103"/>
                    </a:lnTo>
                    <a:lnTo>
                      <a:pt x="168" y="107"/>
                    </a:lnTo>
                    <a:lnTo>
                      <a:pt x="161" y="111"/>
                    </a:lnTo>
                    <a:lnTo>
                      <a:pt x="154" y="116"/>
                    </a:lnTo>
                    <a:lnTo>
                      <a:pt x="149" y="122"/>
                    </a:lnTo>
                    <a:lnTo>
                      <a:pt x="143" y="128"/>
                    </a:lnTo>
                    <a:lnTo>
                      <a:pt x="138" y="135"/>
                    </a:lnTo>
                    <a:lnTo>
                      <a:pt x="133" y="143"/>
                    </a:lnTo>
                    <a:lnTo>
                      <a:pt x="130" y="152"/>
                    </a:lnTo>
                    <a:lnTo>
                      <a:pt x="127" y="161"/>
                    </a:lnTo>
                    <a:lnTo>
                      <a:pt x="124" y="170"/>
                    </a:lnTo>
                    <a:lnTo>
                      <a:pt x="122" y="180"/>
                    </a:lnTo>
                    <a:lnTo>
                      <a:pt x="121" y="19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6" name="Freeform 22">
                <a:extLst>
                  <a:ext uri="{FF2B5EF4-FFF2-40B4-BE49-F238E27FC236}">
                    <a16:creationId xmlns:a16="http://schemas.microsoft.com/office/drawing/2014/main" id="{28FEFBB8-D89A-45E9-8F6C-B4BB1DF9D5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876938" y="6560689"/>
                <a:ext cx="65252" cy="112846"/>
              </a:xfrm>
              <a:custGeom>
                <a:avLst/>
                <a:gdLst/>
                <a:ahLst/>
                <a:cxnLst>
                  <a:cxn ang="0">
                    <a:pos x="0" y="861"/>
                  </a:cxn>
                  <a:cxn ang="0">
                    <a:pos x="0" y="22"/>
                  </a:cxn>
                  <a:cxn ang="0">
                    <a:pos x="211" y="22"/>
                  </a:cxn>
                  <a:cxn ang="0">
                    <a:pos x="211" y="167"/>
                  </a:cxn>
                  <a:cxn ang="0">
                    <a:pos x="214" y="167"/>
                  </a:cxn>
                  <a:cxn ang="0">
                    <a:pos x="223" y="150"/>
                  </a:cxn>
                  <a:cxn ang="0">
                    <a:pos x="231" y="135"/>
                  </a:cxn>
                  <a:cxn ang="0">
                    <a:pos x="241" y="120"/>
                  </a:cxn>
                  <a:cxn ang="0">
                    <a:pos x="250" y="105"/>
                  </a:cxn>
                  <a:cxn ang="0">
                    <a:pos x="261" y="91"/>
                  </a:cxn>
                  <a:cxn ang="0">
                    <a:pos x="272" y="77"/>
                  </a:cxn>
                  <a:cxn ang="0">
                    <a:pos x="284" y="65"/>
                  </a:cxn>
                  <a:cxn ang="0">
                    <a:pos x="296" y="51"/>
                  </a:cxn>
                  <a:cxn ang="0">
                    <a:pos x="302" y="45"/>
                  </a:cxn>
                  <a:cxn ang="0">
                    <a:pos x="309" y="40"/>
                  </a:cxn>
                  <a:cxn ang="0">
                    <a:pos x="317" y="35"/>
                  </a:cxn>
                  <a:cxn ang="0">
                    <a:pos x="324" y="30"/>
                  </a:cxn>
                  <a:cxn ang="0">
                    <a:pos x="340" y="22"/>
                  </a:cxn>
                  <a:cxn ang="0">
                    <a:pos x="358" y="14"/>
                  </a:cxn>
                  <a:cxn ang="0">
                    <a:pos x="377" y="8"/>
                  </a:cxn>
                  <a:cxn ang="0">
                    <a:pos x="398" y="4"/>
                  </a:cxn>
                  <a:cxn ang="0">
                    <a:pos x="420" y="1"/>
                  </a:cxn>
                  <a:cxn ang="0">
                    <a:pos x="444" y="0"/>
                  </a:cxn>
                  <a:cxn ang="0">
                    <a:pos x="454" y="0"/>
                  </a:cxn>
                  <a:cxn ang="0">
                    <a:pos x="466" y="1"/>
                  </a:cxn>
                  <a:cxn ang="0">
                    <a:pos x="476" y="2"/>
                  </a:cxn>
                  <a:cxn ang="0">
                    <a:pos x="486" y="3"/>
                  </a:cxn>
                  <a:cxn ang="0">
                    <a:pos x="486" y="227"/>
                  </a:cxn>
                  <a:cxn ang="0">
                    <a:pos x="471" y="225"/>
                  </a:cxn>
                  <a:cxn ang="0">
                    <a:pos x="456" y="224"/>
                  </a:cxn>
                  <a:cxn ang="0">
                    <a:pos x="440" y="224"/>
                  </a:cxn>
                  <a:cxn ang="0">
                    <a:pos x="424" y="224"/>
                  </a:cxn>
                  <a:cxn ang="0">
                    <a:pos x="403" y="224"/>
                  </a:cxn>
                  <a:cxn ang="0">
                    <a:pos x="384" y="226"/>
                  </a:cxn>
                  <a:cxn ang="0">
                    <a:pos x="366" y="228"/>
                  </a:cxn>
                  <a:cxn ang="0">
                    <a:pos x="349" y="232"/>
                  </a:cxn>
                  <a:cxn ang="0">
                    <a:pos x="333" y="236"/>
                  </a:cxn>
                  <a:cxn ang="0">
                    <a:pos x="320" y="242"/>
                  </a:cxn>
                  <a:cxn ang="0">
                    <a:pos x="306" y="248"/>
                  </a:cxn>
                  <a:cxn ang="0">
                    <a:pos x="295" y="255"/>
                  </a:cxn>
                  <a:cxn ang="0">
                    <a:pos x="284" y="263"/>
                  </a:cxn>
                  <a:cxn ang="0">
                    <a:pos x="275" y="271"/>
                  </a:cxn>
                  <a:cxn ang="0">
                    <a:pos x="266" y="279"/>
                  </a:cxn>
                  <a:cxn ang="0">
                    <a:pos x="257" y="289"/>
                  </a:cxn>
                  <a:cxn ang="0">
                    <a:pos x="250" y="299"/>
                  </a:cxn>
                  <a:cxn ang="0">
                    <a:pos x="244" y="309"/>
                  </a:cxn>
                  <a:cxn ang="0">
                    <a:pos x="239" y="319"/>
                  </a:cxn>
                  <a:cxn ang="0">
                    <a:pos x="235" y="331"/>
                  </a:cxn>
                  <a:cxn ang="0">
                    <a:pos x="232" y="342"/>
                  </a:cxn>
                  <a:cxn ang="0">
                    <a:pos x="229" y="354"/>
                  </a:cxn>
                  <a:cxn ang="0">
                    <a:pos x="226" y="365"/>
                  </a:cxn>
                  <a:cxn ang="0">
                    <a:pos x="224" y="377"/>
                  </a:cxn>
                  <a:cxn ang="0">
                    <a:pos x="222" y="389"/>
                  </a:cxn>
                  <a:cxn ang="0">
                    <a:pos x="221" y="400"/>
                  </a:cxn>
                  <a:cxn ang="0">
                    <a:pos x="221" y="412"/>
                  </a:cxn>
                  <a:cxn ang="0">
                    <a:pos x="221" y="424"/>
                  </a:cxn>
                  <a:cxn ang="0">
                    <a:pos x="221" y="861"/>
                  </a:cxn>
                  <a:cxn ang="0">
                    <a:pos x="0" y="861"/>
                  </a:cxn>
                </a:cxnLst>
                <a:rect l="0" t="0" r="r" b="b"/>
                <a:pathLst>
                  <a:path w="486" h="861">
                    <a:moveTo>
                      <a:pt x="0" y="861"/>
                    </a:moveTo>
                    <a:lnTo>
                      <a:pt x="0" y="22"/>
                    </a:lnTo>
                    <a:lnTo>
                      <a:pt x="211" y="22"/>
                    </a:lnTo>
                    <a:lnTo>
                      <a:pt x="211" y="167"/>
                    </a:lnTo>
                    <a:lnTo>
                      <a:pt x="214" y="167"/>
                    </a:lnTo>
                    <a:lnTo>
                      <a:pt x="223" y="150"/>
                    </a:lnTo>
                    <a:lnTo>
                      <a:pt x="231" y="135"/>
                    </a:lnTo>
                    <a:lnTo>
                      <a:pt x="241" y="120"/>
                    </a:lnTo>
                    <a:lnTo>
                      <a:pt x="250" y="105"/>
                    </a:lnTo>
                    <a:lnTo>
                      <a:pt x="261" y="91"/>
                    </a:lnTo>
                    <a:lnTo>
                      <a:pt x="272" y="77"/>
                    </a:lnTo>
                    <a:lnTo>
                      <a:pt x="284" y="65"/>
                    </a:lnTo>
                    <a:lnTo>
                      <a:pt x="296" y="51"/>
                    </a:lnTo>
                    <a:lnTo>
                      <a:pt x="302" y="45"/>
                    </a:lnTo>
                    <a:lnTo>
                      <a:pt x="309" y="40"/>
                    </a:lnTo>
                    <a:lnTo>
                      <a:pt x="317" y="35"/>
                    </a:lnTo>
                    <a:lnTo>
                      <a:pt x="324" y="30"/>
                    </a:lnTo>
                    <a:lnTo>
                      <a:pt x="340" y="22"/>
                    </a:lnTo>
                    <a:lnTo>
                      <a:pt x="358" y="14"/>
                    </a:lnTo>
                    <a:lnTo>
                      <a:pt x="377" y="8"/>
                    </a:lnTo>
                    <a:lnTo>
                      <a:pt x="398" y="4"/>
                    </a:lnTo>
                    <a:lnTo>
                      <a:pt x="420" y="1"/>
                    </a:lnTo>
                    <a:lnTo>
                      <a:pt x="444" y="0"/>
                    </a:lnTo>
                    <a:lnTo>
                      <a:pt x="454" y="0"/>
                    </a:lnTo>
                    <a:lnTo>
                      <a:pt x="466" y="1"/>
                    </a:lnTo>
                    <a:lnTo>
                      <a:pt x="476" y="2"/>
                    </a:lnTo>
                    <a:lnTo>
                      <a:pt x="486" y="3"/>
                    </a:lnTo>
                    <a:lnTo>
                      <a:pt x="486" y="227"/>
                    </a:lnTo>
                    <a:lnTo>
                      <a:pt x="471" y="225"/>
                    </a:lnTo>
                    <a:lnTo>
                      <a:pt x="456" y="224"/>
                    </a:lnTo>
                    <a:lnTo>
                      <a:pt x="440" y="224"/>
                    </a:lnTo>
                    <a:lnTo>
                      <a:pt x="424" y="224"/>
                    </a:lnTo>
                    <a:lnTo>
                      <a:pt x="403" y="224"/>
                    </a:lnTo>
                    <a:lnTo>
                      <a:pt x="384" y="226"/>
                    </a:lnTo>
                    <a:lnTo>
                      <a:pt x="366" y="228"/>
                    </a:lnTo>
                    <a:lnTo>
                      <a:pt x="349" y="232"/>
                    </a:lnTo>
                    <a:lnTo>
                      <a:pt x="333" y="236"/>
                    </a:lnTo>
                    <a:lnTo>
                      <a:pt x="320" y="242"/>
                    </a:lnTo>
                    <a:lnTo>
                      <a:pt x="306" y="248"/>
                    </a:lnTo>
                    <a:lnTo>
                      <a:pt x="295" y="255"/>
                    </a:lnTo>
                    <a:lnTo>
                      <a:pt x="284" y="263"/>
                    </a:lnTo>
                    <a:lnTo>
                      <a:pt x="275" y="271"/>
                    </a:lnTo>
                    <a:lnTo>
                      <a:pt x="266" y="279"/>
                    </a:lnTo>
                    <a:lnTo>
                      <a:pt x="257" y="289"/>
                    </a:lnTo>
                    <a:lnTo>
                      <a:pt x="250" y="299"/>
                    </a:lnTo>
                    <a:lnTo>
                      <a:pt x="244" y="309"/>
                    </a:lnTo>
                    <a:lnTo>
                      <a:pt x="239" y="319"/>
                    </a:lnTo>
                    <a:lnTo>
                      <a:pt x="235" y="331"/>
                    </a:lnTo>
                    <a:lnTo>
                      <a:pt x="232" y="342"/>
                    </a:lnTo>
                    <a:lnTo>
                      <a:pt x="229" y="354"/>
                    </a:lnTo>
                    <a:lnTo>
                      <a:pt x="226" y="365"/>
                    </a:lnTo>
                    <a:lnTo>
                      <a:pt x="224" y="377"/>
                    </a:lnTo>
                    <a:lnTo>
                      <a:pt x="222" y="389"/>
                    </a:lnTo>
                    <a:lnTo>
                      <a:pt x="221" y="400"/>
                    </a:lnTo>
                    <a:lnTo>
                      <a:pt x="221" y="412"/>
                    </a:lnTo>
                    <a:lnTo>
                      <a:pt x="221" y="424"/>
                    </a:lnTo>
                    <a:lnTo>
                      <a:pt x="221" y="861"/>
                    </a:lnTo>
                    <a:lnTo>
                      <a:pt x="0" y="86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7" name="Freeform 23">
                <a:extLst>
                  <a:ext uri="{FF2B5EF4-FFF2-40B4-BE49-F238E27FC236}">
                    <a16:creationId xmlns:a16="http://schemas.microsoft.com/office/drawing/2014/main" id="{6C0C1791-3D27-46D6-86A3-210C7355396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950347" y="6559526"/>
                <a:ext cx="104869" cy="117499"/>
              </a:xfrm>
              <a:custGeom>
                <a:avLst/>
                <a:gdLst/>
                <a:ahLst/>
                <a:cxnLst>
                  <a:cxn ang="0">
                    <a:pos x="768" y="662"/>
                  </a:cxn>
                  <a:cxn ang="0">
                    <a:pos x="723" y="742"/>
                  </a:cxn>
                  <a:cxn ang="0">
                    <a:pos x="665" y="801"/>
                  </a:cxn>
                  <a:cxn ang="0">
                    <a:pos x="599" y="843"/>
                  </a:cxn>
                  <a:cxn ang="0">
                    <a:pos x="527" y="869"/>
                  </a:cxn>
                  <a:cxn ang="0">
                    <a:pos x="453" y="881"/>
                  </a:cxn>
                  <a:cxn ang="0">
                    <a:pos x="359" y="880"/>
                  </a:cxn>
                  <a:cxn ang="0">
                    <a:pos x="252" y="859"/>
                  </a:cxn>
                  <a:cxn ang="0">
                    <a:pos x="180" y="829"/>
                  </a:cxn>
                  <a:cxn ang="0">
                    <a:pos x="138" y="800"/>
                  </a:cxn>
                  <a:cxn ang="0">
                    <a:pos x="102" y="763"/>
                  </a:cxn>
                  <a:cxn ang="0">
                    <a:pos x="55" y="696"/>
                  </a:cxn>
                  <a:cxn ang="0">
                    <a:pos x="31" y="642"/>
                  </a:cxn>
                  <a:cxn ang="0">
                    <a:pos x="14" y="578"/>
                  </a:cxn>
                  <a:cxn ang="0">
                    <a:pos x="0" y="424"/>
                  </a:cxn>
                  <a:cxn ang="0">
                    <a:pos x="11" y="315"/>
                  </a:cxn>
                  <a:cxn ang="0">
                    <a:pos x="30" y="246"/>
                  </a:cxn>
                  <a:cxn ang="0">
                    <a:pos x="63" y="174"/>
                  </a:cxn>
                  <a:cxn ang="0">
                    <a:pos x="113" y="107"/>
                  </a:cxn>
                  <a:cxn ang="0">
                    <a:pos x="183" y="52"/>
                  </a:cxn>
                  <a:cxn ang="0">
                    <a:pos x="227" y="30"/>
                  </a:cxn>
                  <a:cxn ang="0">
                    <a:pos x="337" y="4"/>
                  </a:cxn>
                  <a:cxn ang="0">
                    <a:pos x="444" y="1"/>
                  </a:cxn>
                  <a:cxn ang="0">
                    <a:pos x="532" y="18"/>
                  </a:cxn>
                  <a:cxn ang="0">
                    <a:pos x="598" y="45"/>
                  </a:cxn>
                  <a:cxn ang="0">
                    <a:pos x="640" y="71"/>
                  </a:cxn>
                  <a:cxn ang="0">
                    <a:pos x="696" y="126"/>
                  </a:cxn>
                  <a:cxn ang="0">
                    <a:pos x="744" y="198"/>
                  </a:cxn>
                  <a:cxn ang="0">
                    <a:pos x="768" y="260"/>
                  </a:cxn>
                  <a:cxn ang="0">
                    <a:pos x="784" y="333"/>
                  </a:cxn>
                  <a:cxn ang="0">
                    <a:pos x="794" y="461"/>
                  </a:cxn>
                  <a:cxn ang="0">
                    <a:pos x="224" y="538"/>
                  </a:cxn>
                  <a:cxn ang="0">
                    <a:pos x="243" y="606"/>
                  </a:cxn>
                  <a:cxn ang="0">
                    <a:pos x="269" y="648"/>
                  </a:cxn>
                  <a:cxn ang="0">
                    <a:pos x="311" y="683"/>
                  </a:cxn>
                  <a:cxn ang="0">
                    <a:pos x="375" y="703"/>
                  </a:cxn>
                  <a:cxn ang="0">
                    <a:pos x="440" y="705"/>
                  </a:cxn>
                  <a:cxn ang="0">
                    <a:pos x="484" y="693"/>
                  </a:cxn>
                  <a:cxn ang="0">
                    <a:pos x="523" y="670"/>
                  </a:cxn>
                  <a:cxn ang="0">
                    <a:pos x="549" y="635"/>
                  </a:cxn>
                  <a:cxn ang="0">
                    <a:pos x="226" y="358"/>
                  </a:cxn>
                  <a:cxn ang="0">
                    <a:pos x="553" y="292"/>
                  </a:cxn>
                  <a:cxn ang="0">
                    <a:pos x="523" y="235"/>
                  </a:cxn>
                  <a:cxn ang="0">
                    <a:pos x="492" y="210"/>
                  </a:cxn>
                  <a:cxn ang="0">
                    <a:pos x="439" y="185"/>
                  </a:cxn>
                  <a:cxn ang="0">
                    <a:pos x="378" y="182"/>
                  </a:cxn>
                  <a:cxn ang="0">
                    <a:pos x="314" y="200"/>
                  </a:cxn>
                  <a:cxn ang="0">
                    <a:pos x="267" y="240"/>
                  </a:cxn>
                  <a:cxn ang="0">
                    <a:pos x="238" y="300"/>
                  </a:cxn>
                </a:cxnLst>
                <a:rect l="0" t="0" r="r" b="b"/>
                <a:pathLst>
                  <a:path w="794" h="883">
                    <a:moveTo>
                      <a:pt x="558" y="615"/>
                    </a:moveTo>
                    <a:lnTo>
                      <a:pt x="785" y="615"/>
                    </a:lnTo>
                    <a:lnTo>
                      <a:pt x="777" y="639"/>
                    </a:lnTo>
                    <a:lnTo>
                      <a:pt x="768" y="662"/>
                    </a:lnTo>
                    <a:lnTo>
                      <a:pt x="758" y="685"/>
                    </a:lnTo>
                    <a:lnTo>
                      <a:pt x="747" y="705"/>
                    </a:lnTo>
                    <a:lnTo>
                      <a:pt x="736" y="723"/>
                    </a:lnTo>
                    <a:lnTo>
                      <a:pt x="723" y="742"/>
                    </a:lnTo>
                    <a:lnTo>
                      <a:pt x="709" y="758"/>
                    </a:lnTo>
                    <a:lnTo>
                      <a:pt x="695" y="774"/>
                    </a:lnTo>
                    <a:lnTo>
                      <a:pt x="681" y="788"/>
                    </a:lnTo>
                    <a:lnTo>
                      <a:pt x="665" y="801"/>
                    </a:lnTo>
                    <a:lnTo>
                      <a:pt x="649" y="813"/>
                    </a:lnTo>
                    <a:lnTo>
                      <a:pt x="633" y="825"/>
                    </a:lnTo>
                    <a:lnTo>
                      <a:pt x="615" y="834"/>
                    </a:lnTo>
                    <a:lnTo>
                      <a:pt x="599" y="843"/>
                    </a:lnTo>
                    <a:lnTo>
                      <a:pt x="581" y="851"/>
                    </a:lnTo>
                    <a:lnTo>
                      <a:pt x="562" y="857"/>
                    </a:lnTo>
                    <a:lnTo>
                      <a:pt x="545" y="864"/>
                    </a:lnTo>
                    <a:lnTo>
                      <a:pt x="527" y="869"/>
                    </a:lnTo>
                    <a:lnTo>
                      <a:pt x="508" y="873"/>
                    </a:lnTo>
                    <a:lnTo>
                      <a:pt x="490" y="877"/>
                    </a:lnTo>
                    <a:lnTo>
                      <a:pt x="471" y="880"/>
                    </a:lnTo>
                    <a:lnTo>
                      <a:pt x="453" y="881"/>
                    </a:lnTo>
                    <a:lnTo>
                      <a:pt x="435" y="882"/>
                    </a:lnTo>
                    <a:lnTo>
                      <a:pt x="416" y="883"/>
                    </a:lnTo>
                    <a:lnTo>
                      <a:pt x="388" y="882"/>
                    </a:lnTo>
                    <a:lnTo>
                      <a:pt x="359" y="880"/>
                    </a:lnTo>
                    <a:lnTo>
                      <a:pt x="330" y="877"/>
                    </a:lnTo>
                    <a:lnTo>
                      <a:pt x="304" y="873"/>
                    </a:lnTo>
                    <a:lnTo>
                      <a:pt x="277" y="867"/>
                    </a:lnTo>
                    <a:lnTo>
                      <a:pt x="252" y="859"/>
                    </a:lnTo>
                    <a:lnTo>
                      <a:pt x="227" y="850"/>
                    </a:lnTo>
                    <a:lnTo>
                      <a:pt x="204" y="840"/>
                    </a:lnTo>
                    <a:lnTo>
                      <a:pt x="192" y="835"/>
                    </a:lnTo>
                    <a:lnTo>
                      <a:pt x="180" y="829"/>
                    </a:lnTo>
                    <a:lnTo>
                      <a:pt x="170" y="823"/>
                    </a:lnTo>
                    <a:lnTo>
                      <a:pt x="159" y="815"/>
                    </a:lnTo>
                    <a:lnTo>
                      <a:pt x="149" y="807"/>
                    </a:lnTo>
                    <a:lnTo>
                      <a:pt x="138" y="800"/>
                    </a:lnTo>
                    <a:lnTo>
                      <a:pt x="129" y="792"/>
                    </a:lnTo>
                    <a:lnTo>
                      <a:pt x="119" y="783"/>
                    </a:lnTo>
                    <a:lnTo>
                      <a:pt x="111" y="774"/>
                    </a:lnTo>
                    <a:lnTo>
                      <a:pt x="102" y="763"/>
                    </a:lnTo>
                    <a:lnTo>
                      <a:pt x="93" y="754"/>
                    </a:lnTo>
                    <a:lnTo>
                      <a:pt x="85" y="743"/>
                    </a:lnTo>
                    <a:lnTo>
                      <a:pt x="69" y="720"/>
                    </a:lnTo>
                    <a:lnTo>
                      <a:pt x="55" y="696"/>
                    </a:lnTo>
                    <a:lnTo>
                      <a:pt x="49" y="683"/>
                    </a:lnTo>
                    <a:lnTo>
                      <a:pt x="42" y="670"/>
                    </a:lnTo>
                    <a:lnTo>
                      <a:pt x="36" y="656"/>
                    </a:lnTo>
                    <a:lnTo>
                      <a:pt x="31" y="642"/>
                    </a:lnTo>
                    <a:lnTo>
                      <a:pt x="26" y="626"/>
                    </a:lnTo>
                    <a:lnTo>
                      <a:pt x="22" y="611"/>
                    </a:lnTo>
                    <a:lnTo>
                      <a:pt x="18" y="594"/>
                    </a:lnTo>
                    <a:lnTo>
                      <a:pt x="14" y="578"/>
                    </a:lnTo>
                    <a:lnTo>
                      <a:pt x="8" y="542"/>
                    </a:lnTo>
                    <a:lnTo>
                      <a:pt x="4" y="505"/>
                    </a:lnTo>
                    <a:lnTo>
                      <a:pt x="1" y="466"/>
                    </a:lnTo>
                    <a:lnTo>
                      <a:pt x="0" y="424"/>
                    </a:lnTo>
                    <a:lnTo>
                      <a:pt x="0" y="402"/>
                    </a:lnTo>
                    <a:lnTo>
                      <a:pt x="2" y="377"/>
                    </a:lnTo>
                    <a:lnTo>
                      <a:pt x="6" y="348"/>
                    </a:lnTo>
                    <a:lnTo>
                      <a:pt x="11" y="315"/>
                    </a:lnTo>
                    <a:lnTo>
                      <a:pt x="14" y="298"/>
                    </a:lnTo>
                    <a:lnTo>
                      <a:pt x="19" y="280"/>
                    </a:lnTo>
                    <a:lnTo>
                      <a:pt x="24" y="263"/>
                    </a:lnTo>
                    <a:lnTo>
                      <a:pt x="30" y="246"/>
                    </a:lnTo>
                    <a:lnTo>
                      <a:pt x="36" y="227"/>
                    </a:lnTo>
                    <a:lnTo>
                      <a:pt x="44" y="210"/>
                    </a:lnTo>
                    <a:lnTo>
                      <a:pt x="53" y="192"/>
                    </a:lnTo>
                    <a:lnTo>
                      <a:pt x="63" y="174"/>
                    </a:lnTo>
                    <a:lnTo>
                      <a:pt x="73" y="157"/>
                    </a:lnTo>
                    <a:lnTo>
                      <a:pt x="85" y="139"/>
                    </a:lnTo>
                    <a:lnTo>
                      <a:pt x="99" y="123"/>
                    </a:lnTo>
                    <a:lnTo>
                      <a:pt x="113" y="107"/>
                    </a:lnTo>
                    <a:lnTo>
                      <a:pt x="128" y="92"/>
                    </a:lnTo>
                    <a:lnTo>
                      <a:pt x="146" y="78"/>
                    </a:lnTo>
                    <a:lnTo>
                      <a:pt x="164" y="64"/>
                    </a:lnTo>
                    <a:lnTo>
                      <a:pt x="183" y="52"/>
                    </a:lnTo>
                    <a:lnTo>
                      <a:pt x="194" y="46"/>
                    </a:lnTo>
                    <a:lnTo>
                      <a:pt x="205" y="40"/>
                    </a:lnTo>
                    <a:lnTo>
                      <a:pt x="216" y="35"/>
                    </a:lnTo>
                    <a:lnTo>
                      <a:pt x="227" y="30"/>
                    </a:lnTo>
                    <a:lnTo>
                      <a:pt x="252" y="21"/>
                    </a:lnTo>
                    <a:lnTo>
                      <a:pt x="278" y="14"/>
                    </a:lnTo>
                    <a:lnTo>
                      <a:pt x="306" y="8"/>
                    </a:lnTo>
                    <a:lnTo>
                      <a:pt x="337" y="4"/>
                    </a:lnTo>
                    <a:lnTo>
                      <a:pt x="367" y="1"/>
                    </a:lnTo>
                    <a:lnTo>
                      <a:pt x="401" y="0"/>
                    </a:lnTo>
                    <a:lnTo>
                      <a:pt x="422" y="0"/>
                    </a:lnTo>
                    <a:lnTo>
                      <a:pt x="444" y="1"/>
                    </a:lnTo>
                    <a:lnTo>
                      <a:pt x="465" y="4"/>
                    </a:lnTo>
                    <a:lnTo>
                      <a:pt x="488" y="7"/>
                    </a:lnTo>
                    <a:lnTo>
                      <a:pt x="509" y="12"/>
                    </a:lnTo>
                    <a:lnTo>
                      <a:pt x="532" y="18"/>
                    </a:lnTo>
                    <a:lnTo>
                      <a:pt x="554" y="26"/>
                    </a:lnTo>
                    <a:lnTo>
                      <a:pt x="577" y="35"/>
                    </a:lnTo>
                    <a:lnTo>
                      <a:pt x="588" y="39"/>
                    </a:lnTo>
                    <a:lnTo>
                      <a:pt x="598" y="45"/>
                    </a:lnTo>
                    <a:lnTo>
                      <a:pt x="609" y="50"/>
                    </a:lnTo>
                    <a:lnTo>
                      <a:pt x="620" y="56"/>
                    </a:lnTo>
                    <a:lnTo>
                      <a:pt x="630" y="63"/>
                    </a:lnTo>
                    <a:lnTo>
                      <a:pt x="640" y="71"/>
                    </a:lnTo>
                    <a:lnTo>
                      <a:pt x="650" y="79"/>
                    </a:lnTo>
                    <a:lnTo>
                      <a:pt x="659" y="87"/>
                    </a:lnTo>
                    <a:lnTo>
                      <a:pt x="679" y="105"/>
                    </a:lnTo>
                    <a:lnTo>
                      <a:pt x="696" y="126"/>
                    </a:lnTo>
                    <a:lnTo>
                      <a:pt x="714" y="147"/>
                    </a:lnTo>
                    <a:lnTo>
                      <a:pt x="729" y="172"/>
                    </a:lnTo>
                    <a:lnTo>
                      <a:pt x="737" y="184"/>
                    </a:lnTo>
                    <a:lnTo>
                      <a:pt x="744" y="198"/>
                    </a:lnTo>
                    <a:lnTo>
                      <a:pt x="750" y="213"/>
                    </a:lnTo>
                    <a:lnTo>
                      <a:pt x="756" y="227"/>
                    </a:lnTo>
                    <a:lnTo>
                      <a:pt x="763" y="244"/>
                    </a:lnTo>
                    <a:lnTo>
                      <a:pt x="768" y="260"/>
                    </a:lnTo>
                    <a:lnTo>
                      <a:pt x="773" y="276"/>
                    </a:lnTo>
                    <a:lnTo>
                      <a:pt x="777" y="295"/>
                    </a:lnTo>
                    <a:lnTo>
                      <a:pt x="781" y="313"/>
                    </a:lnTo>
                    <a:lnTo>
                      <a:pt x="784" y="333"/>
                    </a:lnTo>
                    <a:lnTo>
                      <a:pt x="787" y="352"/>
                    </a:lnTo>
                    <a:lnTo>
                      <a:pt x="789" y="372"/>
                    </a:lnTo>
                    <a:lnTo>
                      <a:pt x="793" y="415"/>
                    </a:lnTo>
                    <a:lnTo>
                      <a:pt x="794" y="461"/>
                    </a:lnTo>
                    <a:lnTo>
                      <a:pt x="794" y="501"/>
                    </a:lnTo>
                    <a:lnTo>
                      <a:pt x="220" y="501"/>
                    </a:lnTo>
                    <a:lnTo>
                      <a:pt x="221" y="519"/>
                    </a:lnTo>
                    <a:lnTo>
                      <a:pt x="224" y="538"/>
                    </a:lnTo>
                    <a:lnTo>
                      <a:pt x="228" y="560"/>
                    </a:lnTo>
                    <a:lnTo>
                      <a:pt x="234" y="582"/>
                    </a:lnTo>
                    <a:lnTo>
                      <a:pt x="238" y="594"/>
                    </a:lnTo>
                    <a:lnTo>
                      <a:pt x="243" y="606"/>
                    </a:lnTo>
                    <a:lnTo>
                      <a:pt x="248" y="617"/>
                    </a:lnTo>
                    <a:lnTo>
                      <a:pt x="254" y="627"/>
                    </a:lnTo>
                    <a:lnTo>
                      <a:pt x="261" y="637"/>
                    </a:lnTo>
                    <a:lnTo>
                      <a:pt x="269" y="648"/>
                    </a:lnTo>
                    <a:lnTo>
                      <a:pt x="278" y="658"/>
                    </a:lnTo>
                    <a:lnTo>
                      <a:pt x="288" y="667"/>
                    </a:lnTo>
                    <a:lnTo>
                      <a:pt x="299" y="675"/>
                    </a:lnTo>
                    <a:lnTo>
                      <a:pt x="311" y="683"/>
                    </a:lnTo>
                    <a:lnTo>
                      <a:pt x="325" y="690"/>
                    </a:lnTo>
                    <a:lnTo>
                      <a:pt x="341" y="696"/>
                    </a:lnTo>
                    <a:lnTo>
                      <a:pt x="357" y="700"/>
                    </a:lnTo>
                    <a:lnTo>
                      <a:pt x="375" y="703"/>
                    </a:lnTo>
                    <a:lnTo>
                      <a:pt x="396" y="705"/>
                    </a:lnTo>
                    <a:lnTo>
                      <a:pt x="416" y="706"/>
                    </a:lnTo>
                    <a:lnTo>
                      <a:pt x="429" y="706"/>
                    </a:lnTo>
                    <a:lnTo>
                      <a:pt x="440" y="705"/>
                    </a:lnTo>
                    <a:lnTo>
                      <a:pt x="451" y="703"/>
                    </a:lnTo>
                    <a:lnTo>
                      <a:pt x="462" y="700"/>
                    </a:lnTo>
                    <a:lnTo>
                      <a:pt x="473" y="697"/>
                    </a:lnTo>
                    <a:lnTo>
                      <a:pt x="484" y="693"/>
                    </a:lnTo>
                    <a:lnTo>
                      <a:pt x="494" y="689"/>
                    </a:lnTo>
                    <a:lnTo>
                      <a:pt x="504" y="682"/>
                    </a:lnTo>
                    <a:lnTo>
                      <a:pt x="513" y="676"/>
                    </a:lnTo>
                    <a:lnTo>
                      <a:pt x="523" y="670"/>
                    </a:lnTo>
                    <a:lnTo>
                      <a:pt x="531" y="662"/>
                    </a:lnTo>
                    <a:lnTo>
                      <a:pt x="538" y="654"/>
                    </a:lnTo>
                    <a:lnTo>
                      <a:pt x="544" y="646"/>
                    </a:lnTo>
                    <a:lnTo>
                      <a:pt x="549" y="635"/>
                    </a:lnTo>
                    <a:lnTo>
                      <a:pt x="554" y="625"/>
                    </a:lnTo>
                    <a:lnTo>
                      <a:pt x="558" y="615"/>
                    </a:lnTo>
                    <a:lnTo>
                      <a:pt x="558" y="615"/>
                    </a:lnTo>
                    <a:close/>
                    <a:moveTo>
                      <a:pt x="226" y="358"/>
                    </a:moveTo>
                    <a:lnTo>
                      <a:pt x="567" y="358"/>
                    </a:lnTo>
                    <a:lnTo>
                      <a:pt x="564" y="334"/>
                    </a:lnTo>
                    <a:lnTo>
                      <a:pt x="559" y="311"/>
                    </a:lnTo>
                    <a:lnTo>
                      <a:pt x="553" y="292"/>
                    </a:lnTo>
                    <a:lnTo>
                      <a:pt x="546" y="273"/>
                    </a:lnTo>
                    <a:lnTo>
                      <a:pt x="537" y="257"/>
                    </a:lnTo>
                    <a:lnTo>
                      <a:pt x="528" y="241"/>
                    </a:lnTo>
                    <a:lnTo>
                      <a:pt x="523" y="235"/>
                    </a:lnTo>
                    <a:lnTo>
                      <a:pt x="516" y="229"/>
                    </a:lnTo>
                    <a:lnTo>
                      <a:pt x="511" y="224"/>
                    </a:lnTo>
                    <a:lnTo>
                      <a:pt x="504" y="219"/>
                    </a:lnTo>
                    <a:lnTo>
                      <a:pt x="492" y="210"/>
                    </a:lnTo>
                    <a:lnTo>
                      <a:pt x="479" y="202"/>
                    </a:lnTo>
                    <a:lnTo>
                      <a:pt x="465" y="195"/>
                    </a:lnTo>
                    <a:lnTo>
                      <a:pt x="452" y="189"/>
                    </a:lnTo>
                    <a:lnTo>
                      <a:pt x="439" y="185"/>
                    </a:lnTo>
                    <a:lnTo>
                      <a:pt x="425" y="183"/>
                    </a:lnTo>
                    <a:lnTo>
                      <a:pt x="411" y="181"/>
                    </a:lnTo>
                    <a:lnTo>
                      <a:pt x="398" y="181"/>
                    </a:lnTo>
                    <a:lnTo>
                      <a:pt x="378" y="182"/>
                    </a:lnTo>
                    <a:lnTo>
                      <a:pt x="361" y="184"/>
                    </a:lnTo>
                    <a:lnTo>
                      <a:pt x="345" y="188"/>
                    </a:lnTo>
                    <a:lnTo>
                      <a:pt x="328" y="193"/>
                    </a:lnTo>
                    <a:lnTo>
                      <a:pt x="314" y="200"/>
                    </a:lnTo>
                    <a:lnTo>
                      <a:pt x="301" y="208"/>
                    </a:lnTo>
                    <a:lnTo>
                      <a:pt x="289" y="217"/>
                    </a:lnTo>
                    <a:lnTo>
                      <a:pt x="277" y="228"/>
                    </a:lnTo>
                    <a:lnTo>
                      <a:pt x="267" y="240"/>
                    </a:lnTo>
                    <a:lnTo>
                      <a:pt x="259" y="254"/>
                    </a:lnTo>
                    <a:lnTo>
                      <a:pt x="251" y="268"/>
                    </a:lnTo>
                    <a:lnTo>
                      <a:pt x="244" y="283"/>
                    </a:lnTo>
                    <a:lnTo>
                      <a:pt x="238" y="300"/>
                    </a:lnTo>
                    <a:lnTo>
                      <a:pt x="232" y="318"/>
                    </a:lnTo>
                    <a:lnTo>
                      <a:pt x="229" y="338"/>
                    </a:lnTo>
                    <a:lnTo>
                      <a:pt x="226" y="35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8" name="Freeform 24">
                <a:extLst>
                  <a:ext uri="{FF2B5EF4-FFF2-40B4-BE49-F238E27FC236}">
                    <a16:creationId xmlns:a16="http://schemas.microsoft.com/office/drawing/2014/main" id="{DEDCC5A9-4FA4-4CBA-83FF-D325D46A3CA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068033" y="6559526"/>
                <a:ext cx="102539" cy="117499"/>
              </a:xfrm>
              <a:custGeom>
                <a:avLst/>
                <a:gdLst/>
                <a:ahLst/>
                <a:cxnLst>
                  <a:cxn ang="0">
                    <a:pos x="741" y="769"/>
                  </a:cxn>
                  <a:cxn ang="0">
                    <a:pos x="757" y="808"/>
                  </a:cxn>
                  <a:cxn ang="0">
                    <a:pos x="778" y="827"/>
                  </a:cxn>
                  <a:cxn ang="0">
                    <a:pos x="538" y="835"/>
                  </a:cxn>
                  <a:cxn ang="0">
                    <a:pos x="527" y="778"/>
                  </a:cxn>
                  <a:cxn ang="0">
                    <a:pos x="483" y="802"/>
                  </a:cxn>
                  <a:cxn ang="0">
                    <a:pos x="411" y="851"/>
                  </a:cxn>
                  <a:cxn ang="0">
                    <a:pos x="307" y="879"/>
                  </a:cxn>
                  <a:cxn ang="0">
                    <a:pos x="222" y="881"/>
                  </a:cxn>
                  <a:cxn ang="0">
                    <a:pos x="147" y="864"/>
                  </a:cxn>
                  <a:cxn ang="0">
                    <a:pos x="80" y="826"/>
                  </a:cxn>
                  <a:cxn ang="0">
                    <a:pos x="30" y="765"/>
                  </a:cxn>
                  <a:cxn ang="0">
                    <a:pos x="2" y="679"/>
                  </a:cxn>
                  <a:cxn ang="0">
                    <a:pos x="3" y="594"/>
                  </a:cxn>
                  <a:cxn ang="0">
                    <a:pos x="18" y="530"/>
                  </a:cxn>
                  <a:cxn ang="0">
                    <a:pos x="46" y="478"/>
                  </a:cxn>
                  <a:cxn ang="0">
                    <a:pos x="105" y="422"/>
                  </a:cxn>
                  <a:cxn ang="0">
                    <a:pos x="218" y="376"/>
                  </a:cxn>
                  <a:cxn ang="0">
                    <a:pos x="481" y="330"/>
                  </a:cxn>
                  <a:cxn ang="0">
                    <a:pos x="512" y="304"/>
                  </a:cxn>
                  <a:cxn ang="0">
                    <a:pos x="519" y="263"/>
                  </a:cxn>
                  <a:cxn ang="0">
                    <a:pos x="505" y="220"/>
                  </a:cxn>
                  <a:cxn ang="0">
                    <a:pos x="475" y="194"/>
                  </a:cxn>
                  <a:cxn ang="0">
                    <a:pos x="437" y="181"/>
                  </a:cxn>
                  <a:cxn ang="0">
                    <a:pos x="356" y="178"/>
                  </a:cxn>
                  <a:cxn ang="0">
                    <a:pos x="284" y="201"/>
                  </a:cxn>
                  <a:cxn ang="0">
                    <a:pos x="251" y="245"/>
                  </a:cxn>
                  <a:cxn ang="0">
                    <a:pos x="239" y="294"/>
                  </a:cxn>
                  <a:cxn ang="0">
                    <a:pos x="51" y="182"/>
                  </a:cxn>
                  <a:cxn ang="0">
                    <a:pos x="90" y="112"/>
                  </a:cxn>
                  <a:cxn ang="0">
                    <a:pos x="159" y="50"/>
                  </a:cxn>
                  <a:cxn ang="0">
                    <a:pos x="253" y="14"/>
                  </a:cxn>
                  <a:cxn ang="0">
                    <a:pos x="358" y="1"/>
                  </a:cxn>
                  <a:cxn ang="0">
                    <a:pos x="450" y="2"/>
                  </a:cxn>
                  <a:cxn ang="0">
                    <a:pos x="540" y="17"/>
                  </a:cxn>
                  <a:cxn ang="0">
                    <a:pos x="629" y="53"/>
                  </a:cxn>
                  <a:cxn ang="0">
                    <a:pos x="689" y="102"/>
                  </a:cxn>
                  <a:cxn ang="0">
                    <a:pos x="714" y="144"/>
                  </a:cxn>
                  <a:cxn ang="0">
                    <a:pos x="730" y="195"/>
                  </a:cxn>
                  <a:cxn ang="0">
                    <a:pos x="519" y="452"/>
                  </a:cxn>
                  <a:cxn ang="0">
                    <a:pos x="452" y="482"/>
                  </a:cxn>
                  <a:cxn ang="0">
                    <a:pos x="339" y="503"/>
                  </a:cxn>
                  <a:cxn ang="0">
                    <a:pos x="275" y="526"/>
                  </a:cxn>
                  <a:cxn ang="0">
                    <a:pos x="232" y="568"/>
                  </a:cxn>
                  <a:cxn ang="0">
                    <a:pos x="222" y="638"/>
                  </a:cxn>
                  <a:cxn ang="0">
                    <a:pos x="241" y="691"/>
                  </a:cxn>
                  <a:cxn ang="0">
                    <a:pos x="280" y="717"/>
                  </a:cxn>
                  <a:cxn ang="0">
                    <a:pos x="323" y="725"/>
                  </a:cxn>
                  <a:cxn ang="0">
                    <a:pos x="411" y="708"/>
                  </a:cxn>
                  <a:cxn ang="0">
                    <a:pos x="483" y="657"/>
                  </a:cxn>
                  <a:cxn ang="0">
                    <a:pos x="518" y="579"/>
                  </a:cxn>
                </a:cxnLst>
                <a:rect l="0" t="0" r="r" b="b"/>
                <a:pathLst>
                  <a:path w="784" h="883">
                    <a:moveTo>
                      <a:pt x="735" y="242"/>
                    </a:moveTo>
                    <a:lnTo>
                      <a:pt x="735" y="697"/>
                    </a:lnTo>
                    <a:lnTo>
                      <a:pt x="736" y="731"/>
                    </a:lnTo>
                    <a:lnTo>
                      <a:pt x="739" y="758"/>
                    </a:lnTo>
                    <a:lnTo>
                      <a:pt x="741" y="769"/>
                    </a:lnTo>
                    <a:lnTo>
                      <a:pt x="743" y="780"/>
                    </a:lnTo>
                    <a:lnTo>
                      <a:pt x="746" y="789"/>
                    </a:lnTo>
                    <a:lnTo>
                      <a:pt x="749" y="796"/>
                    </a:lnTo>
                    <a:lnTo>
                      <a:pt x="753" y="802"/>
                    </a:lnTo>
                    <a:lnTo>
                      <a:pt x="757" y="808"/>
                    </a:lnTo>
                    <a:lnTo>
                      <a:pt x="761" y="813"/>
                    </a:lnTo>
                    <a:lnTo>
                      <a:pt x="765" y="818"/>
                    </a:lnTo>
                    <a:lnTo>
                      <a:pt x="769" y="821"/>
                    </a:lnTo>
                    <a:lnTo>
                      <a:pt x="773" y="824"/>
                    </a:lnTo>
                    <a:lnTo>
                      <a:pt x="778" y="827"/>
                    </a:lnTo>
                    <a:lnTo>
                      <a:pt x="784" y="828"/>
                    </a:lnTo>
                    <a:lnTo>
                      <a:pt x="784" y="860"/>
                    </a:lnTo>
                    <a:lnTo>
                      <a:pt x="546" y="860"/>
                    </a:lnTo>
                    <a:lnTo>
                      <a:pt x="541" y="847"/>
                    </a:lnTo>
                    <a:lnTo>
                      <a:pt x="538" y="835"/>
                    </a:lnTo>
                    <a:lnTo>
                      <a:pt x="535" y="825"/>
                    </a:lnTo>
                    <a:lnTo>
                      <a:pt x="533" y="814"/>
                    </a:lnTo>
                    <a:lnTo>
                      <a:pt x="531" y="804"/>
                    </a:lnTo>
                    <a:lnTo>
                      <a:pt x="529" y="792"/>
                    </a:lnTo>
                    <a:lnTo>
                      <a:pt x="527" y="778"/>
                    </a:lnTo>
                    <a:lnTo>
                      <a:pt x="525" y="761"/>
                    </a:lnTo>
                    <a:lnTo>
                      <a:pt x="516" y="772"/>
                    </a:lnTo>
                    <a:lnTo>
                      <a:pt x="506" y="783"/>
                    </a:lnTo>
                    <a:lnTo>
                      <a:pt x="495" y="792"/>
                    </a:lnTo>
                    <a:lnTo>
                      <a:pt x="483" y="802"/>
                    </a:lnTo>
                    <a:lnTo>
                      <a:pt x="470" y="812"/>
                    </a:lnTo>
                    <a:lnTo>
                      <a:pt x="457" y="823"/>
                    </a:lnTo>
                    <a:lnTo>
                      <a:pt x="442" y="832"/>
                    </a:lnTo>
                    <a:lnTo>
                      <a:pt x="427" y="842"/>
                    </a:lnTo>
                    <a:lnTo>
                      <a:pt x="411" y="851"/>
                    </a:lnTo>
                    <a:lnTo>
                      <a:pt x="393" y="858"/>
                    </a:lnTo>
                    <a:lnTo>
                      <a:pt x="374" y="866"/>
                    </a:lnTo>
                    <a:lnTo>
                      <a:pt x="354" y="872"/>
                    </a:lnTo>
                    <a:lnTo>
                      <a:pt x="331" y="876"/>
                    </a:lnTo>
                    <a:lnTo>
                      <a:pt x="307" y="879"/>
                    </a:lnTo>
                    <a:lnTo>
                      <a:pt x="282" y="882"/>
                    </a:lnTo>
                    <a:lnTo>
                      <a:pt x="254" y="883"/>
                    </a:lnTo>
                    <a:lnTo>
                      <a:pt x="252" y="883"/>
                    </a:lnTo>
                    <a:lnTo>
                      <a:pt x="237" y="883"/>
                    </a:lnTo>
                    <a:lnTo>
                      <a:pt x="222" y="881"/>
                    </a:lnTo>
                    <a:lnTo>
                      <a:pt x="206" y="880"/>
                    </a:lnTo>
                    <a:lnTo>
                      <a:pt x="191" y="877"/>
                    </a:lnTo>
                    <a:lnTo>
                      <a:pt x="177" y="873"/>
                    </a:lnTo>
                    <a:lnTo>
                      <a:pt x="161" y="869"/>
                    </a:lnTo>
                    <a:lnTo>
                      <a:pt x="147" y="864"/>
                    </a:lnTo>
                    <a:lnTo>
                      <a:pt x="133" y="858"/>
                    </a:lnTo>
                    <a:lnTo>
                      <a:pt x="119" y="851"/>
                    </a:lnTo>
                    <a:lnTo>
                      <a:pt x="105" y="844"/>
                    </a:lnTo>
                    <a:lnTo>
                      <a:pt x="92" y="835"/>
                    </a:lnTo>
                    <a:lnTo>
                      <a:pt x="80" y="826"/>
                    </a:lnTo>
                    <a:lnTo>
                      <a:pt x="69" y="815"/>
                    </a:lnTo>
                    <a:lnTo>
                      <a:pt x="57" y="804"/>
                    </a:lnTo>
                    <a:lnTo>
                      <a:pt x="47" y="792"/>
                    </a:lnTo>
                    <a:lnTo>
                      <a:pt x="38" y="779"/>
                    </a:lnTo>
                    <a:lnTo>
                      <a:pt x="30" y="765"/>
                    </a:lnTo>
                    <a:lnTo>
                      <a:pt x="22" y="750"/>
                    </a:lnTo>
                    <a:lnTo>
                      <a:pt x="15" y="734"/>
                    </a:lnTo>
                    <a:lnTo>
                      <a:pt x="10" y="717"/>
                    </a:lnTo>
                    <a:lnTo>
                      <a:pt x="6" y="699"/>
                    </a:lnTo>
                    <a:lnTo>
                      <a:pt x="2" y="679"/>
                    </a:lnTo>
                    <a:lnTo>
                      <a:pt x="1" y="660"/>
                    </a:lnTo>
                    <a:lnTo>
                      <a:pt x="0" y="638"/>
                    </a:lnTo>
                    <a:lnTo>
                      <a:pt x="0" y="623"/>
                    </a:lnTo>
                    <a:lnTo>
                      <a:pt x="1" y="609"/>
                    </a:lnTo>
                    <a:lnTo>
                      <a:pt x="3" y="594"/>
                    </a:lnTo>
                    <a:lnTo>
                      <a:pt x="5" y="581"/>
                    </a:lnTo>
                    <a:lnTo>
                      <a:pt x="7" y="568"/>
                    </a:lnTo>
                    <a:lnTo>
                      <a:pt x="10" y="555"/>
                    </a:lnTo>
                    <a:lnTo>
                      <a:pt x="14" y="542"/>
                    </a:lnTo>
                    <a:lnTo>
                      <a:pt x="18" y="530"/>
                    </a:lnTo>
                    <a:lnTo>
                      <a:pt x="23" y="519"/>
                    </a:lnTo>
                    <a:lnTo>
                      <a:pt x="28" y="507"/>
                    </a:lnTo>
                    <a:lnTo>
                      <a:pt x="34" y="497"/>
                    </a:lnTo>
                    <a:lnTo>
                      <a:pt x="40" y="487"/>
                    </a:lnTo>
                    <a:lnTo>
                      <a:pt x="46" y="478"/>
                    </a:lnTo>
                    <a:lnTo>
                      <a:pt x="53" y="468"/>
                    </a:lnTo>
                    <a:lnTo>
                      <a:pt x="61" y="459"/>
                    </a:lnTo>
                    <a:lnTo>
                      <a:pt x="70" y="451"/>
                    </a:lnTo>
                    <a:lnTo>
                      <a:pt x="87" y="435"/>
                    </a:lnTo>
                    <a:lnTo>
                      <a:pt x="105" y="422"/>
                    </a:lnTo>
                    <a:lnTo>
                      <a:pt x="126" y="409"/>
                    </a:lnTo>
                    <a:lnTo>
                      <a:pt x="146" y="398"/>
                    </a:lnTo>
                    <a:lnTo>
                      <a:pt x="169" y="389"/>
                    </a:lnTo>
                    <a:lnTo>
                      <a:pt x="193" y="382"/>
                    </a:lnTo>
                    <a:lnTo>
                      <a:pt x="218" y="376"/>
                    </a:lnTo>
                    <a:lnTo>
                      <a:pt x="244" y="370"/>
                    </a:lnTo>
                    <a:lnTo>
                      <a:pt x="442" y="341"/>
                    </a:lnTo>
                    <a:lnTo>
                      <a:pt x="456" y="339"/>
                    </a:lnTo>
                    <a:lnTo>
                      <a:pt x="469" y="335"/>
                    </a:lnTo>
                    <a:lnTo>
                      <a:pt x="481" y="330"/>
                    </a:lnTo>
                    <a:lnTo>
                      <a:pt x="493" y="323"/>
                    </a:lnTo>
                    <a:lnTo>
                      <a:pt x="500" y="319"/>
                    </a:lnTo>
                    <a:lnTo>
                      <a:pt x="505" y="315"/>
                    </a:lnTo>
                    <a:lnTo>
                      <a:pt x="509" y="310"/>
                    </a:lnTo>
                    <a:lnTo>
                      <a:pt x="512" y="304"/>
                    </a:lnTo>
                    <a:lnTo>
                      <a:pt x="515" y="298"/>
                    </a:lnTo>
                    <a:lnTo>
                      <a:pt x="517" y="291"/>
                    </a:lnTo>
                    <a:lnTo>
                      <a:pt x="519" y="282"/>
                    </a:lnTo>
                    <a:lnTo>
                      <a:pt x="519" y="274"/>
                    </a:lnTo>
                    <a:lnTo>
                      <a:pt x="519" y="263"/>
                    </a:lnTo>
                    <a:lnTo>
                      <a:pt x="517" y="253"/>
                    </a:lnTo>
                    <a:lnTo>
                      <a:pt x="515" y="244"/>
                    </a:lnTo>
                    <a:lnTo>
                      <a:pt x="513" y="235"/>
                    </a:lnTo>
                    <a:lnTo>
                      <a:pt x="509" y="227"/>
                    </a:lnTo>
                    <a:lnTo>
                      <a:pt x="505" y="220"/>
                    </a:lnTo>
                    <a:lnTo>
                      <a:pt x="500" y="214"/>
                    </a:lnTo>
                    <a:lnTo>
                      <a:pt x="495" y="208"/>
                    </a:lnTo>
                    <a:lnTo>
                      <a:pt x="488" y="203"/>
                    </a:lnTo>
                    <a:lnTo>
                      <a:pt x="482" y="198"/>
                    </a:lnTo>
                    <a:lnTo>
                      <a:pt x="475" y="194"/>
                    </a:lnTo>
                    <a:lnTo>
                      <a:pt x="468" y="190"/>
                    </a:lnTo>
                    <a:lnTo>
                      <a:pt x="461" y="187"/>
                    </a:lnTo>
                    <a:lnTo>
                      <a:pt x="454" y="185"/>
                    </a:lnTo>
                    <a:lnTo>
                      <a:pt x="445" y="183"/>
                    </a:lnTo>
                    <a:lnTo>
                      <a:pt x="437" y="181"/>
                    </a:lnTo>
                    <a:lnTo>
                      <a:pt x="421" y="179"/>
                    </a:lnTo>
                    <a:lnTo>
                      <a:pt x="405" y="177"/>
                    </a:lnTo>
                    <a:lnTo>
                      <a:pt x="389" y="177"/>
                    </a:lnTo>
                    <a:lnTo>
                      <a:pt x="374" y="177"/>
                    </a:lnTo>
                    <a:lnTo>
                      <a:pt x="356" y="178"/>
                    </a:lnTo>
                    <a:lnTo>
                      <a:pt x="338" y="180"/>
                    </a:lnTo>
                    <a:lnTo>
                      <a:pt x="322" y="183"/>
                    </a:lnTo>
                    <a:lnTo>
                      <a:pt x="308" y="188"/>
                    </a:lnTo>
                    <a:lnTo>
                      <a:pt x="295" y="193"/>
                    </a:lnTo>
                    <a:lnTo>
                      <a:pt x="284" y="201"/>
                    </a:lnTo>
                    <a:lnTo>
                      <a:pt x="275" y="208"/>
                    </a:lnTo>
                    <a:lnTo>
                      <a:pt x="268" y="217"/>
                    </a:lnTo>
                    <a:lnTo>
                      <a:pt x="262" y="226"/>
                    </a:lnTo>
                    <a:lnTo>
                      <a:pt x="256" y="235"/>
                    </a:lnTo>
                    <a:lnTo>
                      <a:pt x="251" y="245"/>
                    </a:lnTo>
                    <a:lnTo>
                      <a:pt x="247" y="255"/>
                    </a:lnTo>
                    <a:lnTo>
                      <a:pt x="244" y="264"/>
                    </a:lnTo>
                    <a:lnTo>
                      <a:pt x="242" y="274"/>
                    </a:lnTo>
                    <a:lnTo>
                      <a:pt x="240" y="283"/>
                    </a:lnTo>
                    <a:lnTo>
                      <a:pt x="239" y="294"/>
                    </a:lnTo>
                    <a:lnTo>
                      <a:pt x="27" y="294"/>
                    </a:lnTo>
                    <a:lnTo>
                      <a:pt x="31" y="263"/>
                    </a:lnTo>
                    <a:lnTo>
                      <a:pt x="36" y="234"/>
                    </a:lnTo>
                    <a:lnTo>
                      <a:pt x="43" y="208"/>
                    </a:lnTo>
                    <a:lnTo>
                      <a:pt x="51" y="182"/>
                    </a:lnTo>
                    <a:lnTo>
                      <a:pt x="60" y="160"/>
                    </a:lnTo>
                    <a:lnTo>
                      <a:pt x="72" y="139"/>
                    </a:lnTo>
                    <a:lnTo>
                      <a:pt x="77" y="129"/>
                    </a:lnTo>
                    <a:lnTo>
                      <a:pt x="84" y="120"/>
                    </a:lnTo>
                    <a:lnTo>
                      <a:pt x="90" y="112"/>
                    </a:lnTo>
                    <a:lnTo>
                      <a:pt x="97" y="103"/>
                    </a:lnTo>
                    <a:lnTo>
                      <a:pt x="111" y="88"/>
                    </a:lnTo>
                    <a:lnTo>
                      <a:pt x="127" y="74"/>
                    </a:lnTo>
                    <a:lnTo>
                      <a:pt x="142" y="61"/>
                    </a:lnTo>
                    <a:lnTo>
                      <a:pt x="159" y="50"/>
                    </a:lnTo>
                    <a:lnTo>
                      <a:pt x="177" y="41"/>
                    </a:lnTo>
                    <a:lnTo>
                      <a:pt x="194" y="32"/>
                    </a:lnTo>
                    <a:lnTo>
                      <a:pt x="214" y="25"/>
                    </a:lnTo>
                    <a:lnTo>
                      <a:pt x="233" y="19"/>
                    </a:lnTo>
                    <a:lnTo>
                      <a:pt x="253" y="14"/>
                    </a:lnTo>
                    <a:lnTo>
                      <a:pt x="274" y="10"/>
                    </a:lnTo>
                    <a:lnTo>
                      <a:pt x="294" y="7"/>
                    </a:lnTo>
                    <a:lnTo>
                      <a:pt x="316" y="4"/>
                    </a:lnTo>
                    <a:lnTo>
                      <a:pt x="337" y="2"/>
                    </a:lnTo>
                    <a:lnTo>
                      <a:pt x="358" y="1"/>
                    </a:lnTo>
                    <a:lnTo>
                      <a:pt x="379" y="0"/>
                    </a:lnTo>
                    <a:lnTo>
                      <a:pt x="402" y="0"/>
                    </a:lnTo>
                    <a:lnTo>
                      <a:pt x="417" y="0"/>
                    </a:lnTo>
                    <a:lnTo>
                      <a:pt x="433" y="1"/>
                    </a:lnTo>
                    <a:lnTo>
                      <a:pt x="450" y="2"/>
                    </a:lnTo>
                    <a:lnTo>
                      <a:pt x="467" y="4"/>
                    </a:lnTo>
                    <a:lnTo>
                      <a:pt x="484" y="6"/>
                    </a:lnTo>
                    <a:lnTo>
                      <a:pt x="503" y="9"/>
                    </a:lnTo>
                    <a:lnTo>
                      <a:pt x="521" y="13"/>
                    </a:lnTo>
                    <a:lnTo>
                      <a:pt x="540" y="17"/>
                    </a:lnTo>
                    <a:lnTo>
                      <a:pt x="559" y="23"/>
                    </a:lnTo>
                    <a:lnTo>
                      <a:pt x="577" y="29"/>
                    </a:lnTo>
                    <a:lnTo>
                      <a:pt x="596" y="36"/>
                    </a:lnTo>
                    <a:lnTo>
                      <a:pt x="612" y="44"/>
                    </a:lnTo>
                    <a:lnTo>
                      <a:pt x="629" y="53"/>
                    </a:lnTo>
                    <a:lnTo>
                      <a:pt x="645" y="64"/>
                    </a:lnTo>
                    <a:lnTo>
                      <a:pt x="660" y="76"/>
                    </a:lnTo>
                    <a:lnTo>
                      <a:pt x="674" y="88"/>
                    </a:lnTo>
                    <a:lnTo>
                      <a:pt x="681" y="95"/>
                    </a:lnTo>
                    <a:lnTo>
                      <a:pt x="689" y="102"/>
                    </a:lnTo>
                    <a:lnTo>
                      <a:pt x="695" y="109"/>
                    </a:lnTo>
                    <a:lnTo>
                      <a:pt x="700" y="118"/>
                    </a:lnTo>
                    <a:lnTo>
                      <a:pt x="705" y="126"/>
                    </a:lnTo>
                    <a:lnTo>
                      <a:pt x="710" y="135"/>
                    </a:lnTo>
                    <a:lnTo>
                      <a:pt x="714" y="144"/>
                    </a:lnTo>
                    <a:lnTo>
                      <a:pt x="718" y="153"/>
                    </a:lnTo>
                    <a:lnTo>
                      <a:pt x="722" y="163"/>
                    </a:lnTo>
                    <a:lnTo>
                      <a:pt x="725" y="173"/>
                    </a:lnTo>
                    <a:lnTo>
                      <a:pt x="727" y="184"/>
                    </a:lnTo>
                    <a:lnTo>
                      <a:pt x="730" y="195"/>
                    </a:lnTo>
                    <a:lnTo>
                      <a:pt x="734" y="218"/>
                    </a:lnTo>
                    <a:lnTo>
                      <a:pt x="735" y="242"/>
                    </a:lnTo>
                    <a:lnTo>
                      <a:pt x="735" y="242"/>
                    </a:lnTo>
                    <a:close/>
                    <a:moveTo>
                      <a:pt x="519" y="560"/>
                    </a:moveTo>
                    <a:lnTo>
                      <a:pt x="519" y="452"/>
                    </a:lnTo>
                    <a:lnTo>
                      <a:pt x="511" y="459"/>
                    </a:lnTo>
                    <a:lnTo>
                      <a:pt x="500" y="466"/>
                    </a:lnTo>
                    <a:lnTo>
                      <a:pt x="486" y="471"/>
                    </a:lnTo>
                    <a:lnTo>
                      <a:pt x="471" y="477"/>
                    </a:lnTo>
                    <a:lnTo>
                      <a:pt x="452" y="482"/>
                    </a:lnTo>
                    <a:lnTo>
                      <a:pt x="428" y="488"/>
                    </a:lnTo>
                    <a:lnTo>
                      <a:pt x="402" y="493"/>
                    </a:lnTo>
                    <a:lnTo>
                      <a:pt x="370" y="498"/>
                    </a:lnTo>
                    <a:lnTo>
                      <a:pt x="355" y="500"/>
                    </a:lnTo>
                    <a:lnTo>
                      <a:pt x="339" y="503"/>
                    </a:lnTo>
                    <a:lnTo>
                      <a:pt x="325" y="507"/>
                    </a:lnTo>
                    <a:lnTo>
                      <a:pt x="312" y="512"/>
                    </a:lnTo>
                    <a:lnTo>
                      <a:pt x="299" y="516"/>
                    </a:lnTo>
                    <a:lnTo>
                      <a:pt x="287" y="521"/>
                    </a:lnTo>
                    <a:lnTo>
                      <a:pt x="275" y="526"/>
                    </a:lnTo>
                    <a:lnTo>
                      <a:pt x="265" y="532"/>
                    </a:lnTo>
                    <a:lnTo>
                      <a:pt x="254" y="539"/>
                    </a:lnTo>
                    <a:lnTo>
                      <a:pt x="245" y="547"/>
                    </a:lnTo>
                    <a:lnTo>
                      <a:pt x="238" y="558"/>
                    </a:lnTo>
                    <a:lnTo>
                      <a:pt x="232" y="568"/>
                    </a:lnTo>
                    <a:lnTo>
                      <a:pt x="227" y="580"/>
                    </a:lnTo>
                    <a:lnTo>
                      <a:pt x="224" y="593"/>
                    </a:lnTo>
                    <a:lnTo>
                      <a:pt x="222" y="609"/>
                    </a:lnTo>
                    <a:lnTo>
                      <a:pt x="220" y="624"/>
                    </a:lnTo>
                    <a:lnTo>
                      <a:pt x="222" y="638"/>
                    </a:lnTo>
                    <a:lnTo>
                      <a:pt x="224" y="651"/>
                    </a:lnTo>
                    <a:lnTo>
                      <a:pt x="226" y="662"/>
                    </a:lnTo>
                    <a:lnTo>
                      <a:pt x="230" y="673"/>
                    </a:lnTo>
                    <a:lnTo>
                      <a:pt x="235" y="682"/>
                    </a:lnTo>
                    <a:lnTo>
                      <a:pt x="241" y="691"/>
                    </a:lnTo>
                    <a:lnTo>
                      <a:pt x="247" y="698"/>
                    </a:lnTo>
                    <a:lnTo>
                      <a:pt x="255" y="704"/>
                    </a:lnTo>
                    <a:lnTo>
                      <a:pt x="264" y="709"/>
                    </a:lnTo>
                    <a:lnTo>
                      <a:pt x="272" y="713"/>
                    </a:lnTo>
                    <a:lnTo>
                      <a:pt x="280" y="717"/>
                    </a:lnTo>
                    <a:lnTo>
                      <a:pt x="288" y="720"/>
                    </a:lnTo>
                    <a:lnTo>
                      <a:pt x="297" y="722"/>
                    </a:lnTo>
                    <a:lnTo>
                      <a:pt x="306" y="724"/>
                    </a:lnTo>
                    <a:lnTo>
                      <a:pt x="314" y="725"/>
                    </a:lnTo>
                    <a:lnTo>
                      <a:pt x="323" y="725"/>
                    </a:lnTo>
                    <a:lnTo>
                      <a:pt x="341" y="724"/>
                    </a:lnTo>
                    <a:lnTo>
                      <a:pt x="360" y="722"/>
                    </a:lnTo>
                    <a:lnTo>
                      <a:pt x="377" y="718"/>
                    </a:lnTo>
                    <a:lnTo>
                      <a:pt x="394" y="714"/>
                    </a:lnTo>
                    <a:lnTo>
                      <a:pt x="411" y="708"/>
                    </a:lnTo>
                    <a:lnTo>
                      <a:pt x="427" y="700"/>
                    </a:lnTo>
                    <a:lnTo>
                      <a:pt x="442" y="692"/>
                    </a:lnTo>
                    <a:lnTo>
                      <a:pt x="458" y="681"/>
                    </a:lnTo>
                    <a:lnTo>
                      <a:pt x="471" y="669"/>
                    </a:lnTo>
                    <a:lnTo>
                      <a:pt x="483" y="657"/>
                    </a:lnTo>
                    <a:lnTo>
                      <a:pt x="493" y="644"/>
                    </a:lnTo>
                    <a:lnTo>
                      <a:pt x="503" y="629"/>
                    </a:lnTo>
                    <a:lnTo>
                      <a:pt x="509" y="613"/>
                    </a:lnTo>
                    <a:lnTo>
                      <a:pt x="514" y="597"/>
                    </a:lnTo>
                    <a:lnTo>
                      <a:pt x="518" y="579"/>
                    </a:lnTo>
                    <a:lnTo>
                      <a:pt x="519" y="56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9" name="Rectangle 25">
                <a:extLst>
                  <a:ext uri="{FF2B5EF4-FFF2-40B4-BE49-F238E27FC236}">
                    <a16:creationId xmlns:a16="http://schemas.microsoft.com/office/drawing/2014/main" id="{D682F9F8-2556-46BC-9677-7E0870629A6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191546" y="6524625"/>
                <a:ext cx="27965" cy="14891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70" name="Freeform 26">
                <a:extLst>
                  <a:ext uri="{FF2B5EF4-FFF2-40B4-BE49-F238E27FC236}">
                    <a16:creationId xmlns:a16="http://schemas.microsoft.com/office/drawing/2014/main" id="{171CBAEE-B0A1-4DAD-AE8D-F2AB2BCA86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6120" y="6615367"/>
                <a:ext cx="83895" cy="58168"/>
              </a:xfrm>
              <a:custGeom>
                <a:avLst/>
                <a:gdLst/>
                <a:ahLst/>
                <a:cxnLst>
                  <a:cxn ang="0">
                    <a:pos x="637" y="0"/>
                  </a:cxn>
                  <a:cxn ang="0">
                    <a:pos x="510" y="448"/>
                  </a:cxn>
                  <a:cxn ang="0">
                    <a:pos x="388" y="448"/>
                  </a:cxn>
                  <a:cxn ang="0">
                    <a:pos x="319" y="121"/>
                  </a:cxn>
                  <a:cxn ang="0">
                    <a:pos x="317" y="121"/>
                  </a:cxn>
                  <a:cxn ang="0">
                    <a:pos x="247" y="448"/>
                  </a:cxn>
                  <a:cxn ang="0">
                    <a:pos x="127" y="448"/>
                  </a:cxn>
                  <a:cxn ang="0">
                    <a:pos x="0" y="0"/>
                  </a:cxn>
                  <a:cxn ang="0">
                    <a:pos x="125" y="0"/>
                  </a:cxn>
                  <a:cxn ang="0">
                    <a:pos x="195" y="322"/>
                  </a:cxn>
                  <a:cxn ang="0">
                    <a:pos x="197" y="322"/>
                  </a:cxn>
                  <a:cxn ang="0">
                    <a:pos x="259" y="0"/>
                  </a:cxn>
                  <a:cxn ang="0">
                    <a:pos x="378" y="0"/>
                  </a:cxn>
                  <a:cxn ang="0">
                    <a:pos x="445" y="322"/>
                  </a:cxn>
                  <a:cxn ang="0">
                    <a:pos x="447" y="322"/>
                  </a:cxn>
                  <a:cxn ang="0">
                    <a:pos x="517" y="0"/>
                  </a:cxn>
                  <a:cxn ang="0">
                    <a:pos x="637" y="0"/>
                  </a:cxn>
                </a:cxnLst>
                <a:rect l="0" t="0" r="r" b="b"/>
                <a:pathLst>
                  <a:path w="637" h="448">
                    <a:moveTo>
                      <a:pt x="637" y="0"/>
                    </a:moveTo>
                    <a:lnTo>
                      <a:pt x="510" y="448"/>
                    </a:lnTo>
                    <a:lnTo>
                      <a:pt x="388" y="448"/>
                    </a:lnTo>
                    <a:lnTo>
                      <a:pt x="319" y="121"/>
                    </a:lnTo>
                    <a:lnTo>
                      <a:pt x="317" y="121"/>
                    </a:lnTo>
                    <a:lnTo>
                      <a:pt x="247" y="448"/>
                    </a:lnTo>
                    <a:lnTo>
                      <a:pt x="127" y="448"/>
                    </a:lnTo>
                    <a:lnTo>
                      <a:pt x="0" y="0"/>
                    </a:lnTo>
                    <a:lnTo>
                      <a:pt x="125" y="0"/>
                    </a:lnTo>
                    <a:lnTo>
                      <a:pt x="195" y="322"/>
                    </a:lnTo>
                    <a:lnTo>
                      <a:pt x="197" y="322"/>
                    </a:lnTo>
                    <a:lnTo>
                      <a:pt x="259" y="0"/>
                    </a:lnTo>
                    <a:lnTo>
                      <a:pt x="378" y="0"/>
                    </a:lnTo>
                    <a:lnTo>
                      <a:pt x="445" y="322"/>
                    </a:lnTo>
                    <a:lnTo>
                      <a:pt x="447" y="322"/>
                    </a:lnTo>
                    <a:lnTo>
                      <a:pt x="517" y="0"/>
                    </a:lnTo>
                    <a:lnTo>
                      <a:pt x="63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71" name="Freeform 27">
                <a:extLst>
                  <a:ext uri="{FF2B5EF4-FFF2-40B4-BE49-F238E27FC236}">
                    <a16:creationId xmlns:a16="http://schemas.microsoft.com/office/drawing/2014/main" id="{8303E0BB-8C59-4CF3-B7A0-7278AD0EC97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353511" y="6613040"/>
                <a:ext cx="60591" cy="62822"/>
              </a:xfrm>
              <a:custGeom>
                <a:avLst/>
                <a:gdLst/>
                <a:ahLst/>
                <a:cxnLst>
                  <a:cxn ang="0">
                    <a:pos x="454" y="274"/>
                  </a:cxn>
                  <a:cxn ang="0">
                    <a:pos x="443" y="325"/>
                  </a:cxn>
                  <a:cxn ang="0">
                    <a:pos x="424" y="368"/>
                  </a:cxn>
                  <a:cxn ang="0">
                    <a:pos x="397" y="404"/>
                  </a:cxn>
                  <a:cxn ang="0">
                    <a:pos x="365" y="432"/>
                  </a:cxn>
                  <a:cxn ang="0">
                    <a:pos x="328" y="452"/>
                  </a:cxn>
                  <a:cxn ang="0">
                    <a:pos x="287" y="465"/>
                  </a:cxn>
                  <a:cxn ang="0">
                    <a:pos x="244" y="471"/>
                  </a:cxn>
                  <a:cxn ang="0">
                    <a:pos x="198" y="470"/>
                  </a:cxn>
                  <a:cxn ang="0">
                    <a:pos x="156" y="462"/>
                  </a:cxn>
                  <a:cxn ang="0">
                    <a:pos x="115" y="446"/>
                  </a:cxn>
                  <a:cxn ang="0">
                    <a:pos x="79" y="424"/>
                  </a:cxn>
                  <a:cxn ang="0">
                    <a:pos x="50" y="393"/>
                  </a:cxn>
                  <a:cxn ang="0">
                    <a:pos x="25" y="355"/>
                  </a:cxn>
                  <a:cxn ang="0">
                    <a:pos x="9" y="309"/>
                  </a:cxn>
                  <a:cxn ang="0">
                    <a:pos x="1" y="256"/>
                  </a:cxn>
                  <a:cxn ang="0">
                    <a:pos x="2" y="198"/>
                  </a:cxn>
                  <a:cxn ang="0">
                    <a:pos x="13" y="146"/>
                  </a:cxn>
                  <a:cxn ang="0">
                    <a:pos x="32" y="103"/>
                  </a:cxn>
                  <a:cxn ang="0">
                    <a:pos x="59" y="68"/>
                  </a:cxn>
                  <a:cxn ang="0">
                    <a:pos x="91" y="40"/>
                  </a:cxn>
                  <a:cxn ang="0">
                    <a:pos x="128" y="20"/>
                  </a:cxn>
                  <a:cxn ang="0">
                    <a:pos x="169" y="6"/>
                  </a:cxn>
                  <a:cxn ang="0">
                    <a:pos x="213" y="1"/>
                  </a:cxn>
                  <a:cxn ang="0">
                    <a:pos x="258" y="2"/>
                  </a:cxn>
                  <a:cxn ang="0">
                    <a:pos x="301" y="10"/>
                  </a:cxn>
                  <a:cxn ang="0">
                    <a:pos x="341" y="26"/>
                  </a:cxn>
                  <a:cxn ang="0">
                    <a:pos x="377" y="48"/>
                  </a:cxn>
                  <a:cxn ang="0">
                    <a:pos x="407" y="79"/>
                  </a:cxn>
                  <a:cxn ang="0">
                    <a:pos x="432" y="117"/>
                  </a:cxn>
                  <a:cxn ang="0">
                    <a:pos x="448" y="163"/>
                  </a:cxn>
                  <a:cxn ang="0">
                    <a:pos x="456" y="216"/>
                  </a:cxn>
                  <a:cxn ang="0">
                    <a:pos x="336" y="221"/>
                  </a:cxn>
                  <a:cxn ang="0">
                    <a:pos x="328" y="175"/>
                  </a:cxn>
                  <a:cxn ang="0">
                    <a:pos x="319" y="153"/>
                  </a:cxn>
                  <a:cxn ang="0">
                    <a:pos x="307" y="134"/>
                  </a:cxn>
                  <a:cxn ang="0">
                    <a:pos x="290" y="117"/>
                  </a:cxn>
                  <a:cxn ang="0">
                    <a:pos x="267" y="106"/>
                  </a:cxn>
                  <a:cxn ang="0">
                    <a:pos x="239" y="100"/>
                  </a:cxn>
                  <a:cxn ang="0">
                    <a:pos x="207" y="101"/>
                  </a:cxn>
                  <a:cxn ang="0">
                    <a:pos x="180" y="109"/>
                  </a:cxn>
                  <a:cxn ang="0">
                    <a:pos x="160" y="122"/>
                  </a:cxn>
                  <a:cxn ang="0">
                    <a:pos x="145" y="140"/>
                  </a:cxn>
                  <a:cxn ang="0">
                    <a:pos x="133" y="160"/>
                  </a:cxn>
                  <a:cxn ang="0">
                    <a:pos x="125" y="190"/>
                  </a:cxn>
                  <a:cxn ang="0">
                    <a:pos x="121" y="235"/>
                  </a:cxn>
                  <a:cxn ang="0">
                    <a:pos x="125" y="282"/>
                  </a:cxn>
                  <a:cxn ang="0">
                    <a:pos x="133" y="311"/>
                  </a:cxn>
                  <a:cxn ang="0">
                    <a:pos x="145" y="332"/>
                  </a:cxn>
                  <a:cxn ang="0">
                    <a:pos x="160" y="349"/>
                  </a:cxn>
                  <a:cxn ang="0">
                    <a:pos x="180" y="362"/>
                  </a:cxn>
                  <a:cxn ang="0">
                    <a:pos x="207" y="371"/>
                  </a:cxn>
                  <a:cxn ang="0">
                    <a:pos x="239" y="372"/>
                  </a:cxn>
                  <a:cxn ang="0">
                    <a:pos x="267" y="366"/>
                  </a:cxn>
                  <a:cxn ang="0">
                    <a:pos x="290" y="354"/>
                  </a:cxn>
                  <a:cxn ang="0">
                    <a:pos x="307" y="338"/>
                  </a:cxn>
                  <a:cxn ang="0">
                    <a:pos x="319" y="318"/>
                  </a:cxn>
                  <a:cxn ang="0">
                    <a:pos x="328" y="297"/>
                  </a:cxn>
                  <a:cxn ang="0">
                    <a:pos x="336" y="251"/>
                  </a:cxn>
                </a:cxnLst>
                <a:rect l="0" t="0" r="r" b="b"/>
                <a:pathLst>
                  <a:path w="456" h="471">
                    <a:moveTo>
                      <a:pt x="456" y="235"/>
                    </a:moveTo>
                    <a:lnTo>
                      <a:pt x="456" y="256"/>
                    </a:lnTo>
                    <a:lnTo>
                      <a:pt x="454" y="274"/>
                    </a:lnTo>
                    <a:lnTo>
                      <a:pt x="451" y="293"/>
                    </a:lnTo>
                    <a:lnTo>
                      <a:pt x="448" y="309"/>
                    </a:lnTo>
                    <a:lnTo>
                      <a:pt x="443" y="325"/>
                    </a:lnTo>
                    <a:lnTo>
                      <a:pt x="438" y="341"/>
                    </a:lnTo>
                    <a:lnTo>
                      <a:pt x="432" y="355"/>
                    </a:lnTo>
                    <a:lnTo>
                      <a:pt x="424" y="368"/>
                    </a:lnTo>
                    <a:lnTo>
                      <a:pt x="415" y="382"/>
                    </a:lnTo>
                    <a:lnTo>
                      <a:pt x="407" y="393"/>
                    </a:lnTo>
                    <a:lnTo>
                      <a:pt x="397" y="404"/>
                    </a:lnTo>
                    <a:lnTo>
                      <a:pt x="388" y="415"/>
                    </a:lnTo>
                    <a:lnTo>
                      <a:pt x="377" y="424"/>
                    </a:lnTo>
                    <a:lnTo>
                      <a:pt x="365" y="432"/>
                    </a:lnTo>
                    <a:lnTo>
                      <a:pt x="353" y="439"/>
                    </a:lnTo>
                    <a:lnTo>
                      <a:pt x="341" y="446"/>
                    </a:lnTo>
                    <a:lnTo>
                      <a:pt x="328" y="452"/>
                    </a:lnTo>
                    <a:lnTo>
                      <a:pt x="314" y="457"/>
                    </a:lnTo>
                    <a:lnTo>
                      <a:pt x="301" y="462"/>
                    </a:lnTo>
                    <a:lnTo>
                      <a:pt x="287" y="465"/>
                    </a:lnTo>
                    <a:lnTo>
                      <a:pt x="272" y="468"/>
                    </a:lnTo>
                    <a:lnTo>
                      <a:pt x="258" y="470"/>
                    </a:lnTo>
                    <a:lnTo>
                      <a:pt x="244" y="471"/>
                    </a:lnTo>
                    <a:lnTo>
                      <a:pt x="228" y="471"/>
                    </a:lnTo>
                    <a:lnTo>
                      <a:pt x="213" y="471"/>
                    </a:lnTo>
                    <a:lnTo>
                      <a:pt x="198" y="470"/>
                    </a:lnTo>
                    <a:lnTo>
                      <a:pt x="184" y="468"/>
                    </a:lnTo>
                    <a:lnTo>
                      <a:pt x="169" y="465"/>
                    </a:lnTo>
                    <a:lnTo>
                      <a:pt x="156" y="462"/>
                    </a:lnTo>
                    <a:lnTo>
                      <a:pt x="142" y="457"/>
                    </a:lnTo>
                    <a:lnTo>
                      <a:pt x="128" y="452"/>
                    </a:lnTo>
                    <a:lnTo>
                      <a:pt x="115" y="446"/>
                    </a:lnTo>
                    <a:lnTo>
                      <a:pt x="103" y="439"/>
                    </a:lnTo>
                    <a:lnTo>
                      <a:pt x="91" y="432"/>
                    </a:lnTo>
                    <a:lnTo>
                      <a:pt x="79" y="424"/>
                    </a:lnTo>
                    <a:lnTo>
                      <a:pt x="69" y="415"/>
                    </a:lnTo>
                    <a:lnTo>
                      <a:pt x="59" y="404"/>
                    </a:lnTo>
                    <a:lnTo>
                      <a:pt x="50" y="393"/>
                    </a:lnTo>
                    <a:lnTo>
                      <a:pt x="41" y="382"/>
                    </a:lnTo>
                    <a:lnTo>
                      <a:pt x="32" y="368"/>
                    </a:lnTo>
                    <a:lnTo>
                      <a:pt x="25" y="355"/>
                    </a:lnTo>
                    <a:lnTo>
                      <a:pt x="18" y="341"/>
                    </a:lnTo>
                    <a:lnTo>
                      <a:pt x="13" y="325"/>
                    </a:lnTo>
                    <a:lnTo>
                      <a:pt x="9" y="309"/>
                    </a:lnTo>
                    <a:lnTo>
                      <a:pt x="5" y="293"/>
                    </a:lnTo>
                    <a:lnTo>
                      <a:pt x="2" y="274"/>
                    </a:lnTo>
                    <a:lnTo>
                      <a:pt x="1" y="256"/>
                    </a:lnTo>
                    <a:lnTo>
                      <a:pt x="0" y="235"/>
                    </a:lnTo>
                    <a:lnTo>
                      <a:pt x="1" y="216"/>
                    </a:lnTo>
                    <a:lnTo>
                      <a:pt x="2" y="198"/>
                    </a:lnTo>
                    <a:lnTo>
                      <a:pt x="5" y="179"/>
                    </a:lnTo>
                    <a:lnTo>
                      <a:pt x="9" y="163"/>
                    </a:lnTo>
                    <a:lnTo>
                      <a:pt x="13" y="146"/>
                    </a:lnTo>
                    <a:lnTo>
                      <a:pt x="18" y="131"/>
                    </a:lnTo>
                    <a:lnTo>
                      <a:pt x="25" y="117"/>
                    </a:lnTo>
                    <a:lnTo>
                      <a:pt x="32" y="103"/>
                    </a:lnTo>
                    <a:lnTo>
                      <a:pt x="41" y="90"/>
                    </a:lnTo>
                    <a:lnTo>
                      <a:pt x="50" y="79"/>
                    </a:lnTo>
                    <a:lnTo>
                      <a:pt x="59" y="68"/>
                    </a:lnTo>
                    <a:lnTo>
                      <a:pt x="69" y="57"/>
                    </a:lnTo>
                    <a:lnTo>
                      <a:pt x="79" y="48"/>
                    </a:lnTo>
                    <a:lnTo>
                      <a:pt x="91" y="40"/>
                    </a:lnTo>
                    <a:lnTo>
                      <a:pt x="103" y="32"/>
                    </a:lnTo>
                    <a:lnTo>
                      <a:pt x="115" y="26"/>
                    </a:lnTo>
                    <a:lnTo>
                      <a:pt x="128" y="20"/>
                    </a:lnTo>
                    <a:lnTo>
                      <a:pt x="142" y="14"/>
                    </a:lnTo>
                    <a:lnTo>
                      <a:pt x="156" y="10"/>
                    </a:lnTo>
                    <a:lnTo>
                      <a:pt x="169" y="6"/>
                    </a:lnTo>
                    <a:lnTo>
                      <a:pt x="184" y="4"/>
                    </a:lnTo>
                    <a:lnTo>
                      <a:pt x="198" y="2"/>
                    </a:lnTo>
                    <a:lnTo>
                      <a:pt x="213" y="1"/>
                    </a:lnTo>
                    <a:lnTo>
                      <a:pt x="228" y="0"/>
                    </a:lnTo>
                    <a:lnTo>
                      <a:pt x="244" y="1"/>
                    </a:lnTo>
                    <a:lnTo>
                      <a:pt x="258" y="2"/>
                    </a:lnTo>
                    <a:lnTo>
                      <a:pt x="272" y="4"/>
                    </a:lnTo>
                    <a:lnTo>
                      <a:pt x="287" y="6"/>
                    </a:lnTo>
                    <a:lnTo>
                      <a:pt x="301" y="10"/>
                    </a:lnTo>
                    <a:lnTo>
                      <a:pt x="314" y="14"/>
                    </a:lnTo>
                    <a:lnTo>
                      <a:pt x="328" y="20"/>
                    </a:lnTo>
                    <a:lnTo>
                      <a:pt x="341" y="26"/>
                    </a:lnTo>
                    <a:lnTo>
                      <a:pt x="353" y="32"/>
                    </a:lnTo>
                    <a:lnTo>
                      <a:pt x="365" y="40"/>
                    </a:lnTo>
                    <a:lnTo>
                      <a:pt x="377" y="48"/>
                    </a:lnTo>
                    <a:lnTo>
                      <a:pt x="388" y="57"/>
                    </a:lnTo>
                    <a:lnTo>
                      <a:pt x="397" y="68"/>
                    </a:lnTo>
                    <a:lnTo>
                      <a:pt x="407" y="79"/>
                    </a:lnTo>
                    <a:lnTo>
                      <a:pt x="415" y="90"/>
                    </a:lnTo>
                    <a:lnTo>
                      <a:pt x="424" y="103"/>
                    </a:lnTo>
                    <a:lnTo>
                      <a:pt x="432" y="117"/>
                    </a:lnTo>
                    <a:lnTo>
                      <a:pt x="438" y="131"/>
                    </a:lnTo>
                    <a:lnTo>
                      <a:pt x="443" y="146"/>
                    </a:lnTo>
                    <a:lnTo>
                      <a:pt x="448" y="163"/>
                    </a:lnTo>
                    <a:lnTo>
                      <a:pt x="451" y="179"/>
                    </a:lnTo>
                    <a:lnTo>
                      <a:pt x="454" y="198"/>
                    </a:lnTo>
                    <a:lnTo>
                      <a:pt x="456" y="216"/>
                    </a:lnTo>
                    <a:lnTo>
                      <a:pt x="456" y="235"/>
                    </a:lnTo>
                    <a:close/>
                    <a:moveTo>
                      <a:pt x="336" y="235"/>
                    </a:moveTo>
                    <a:lnTo>
                      <a:pt x="336" y="221"/>
                    </a:lnTo>
                    <a:lnTo>
                      <a:pt x="334" y="206"/>
                    </a:lnTo>
                    <a:lnTo>
                      <a:pt x="332" y="190"/>
                    </a:lnTo>
                    <a:lnTo>
                      <a:pt x="328" y="175"/>
                    </a:lnTo>
                    <a:lnTo>
                      <a:pt x="326" y="168"/>
                    </a:lnTo>
                    <a:lnTo>
                      <a:pt x="322" y="160"/>
                    </a:lnTo>
                    <a:lnTo>
                      <a:pt x="319" y="153"/>
                    </a:lnTo>
                    <a:lnTo>
                      <a:pt x="316" y="146"/>
                    </a:lnTo>
                    <a:lnTo>
                      <a:pt x="312" y="140"/>
                    </a:lnTo>
                    <a:lnTo>
                      <a:pt x="307" y="134"/>
                    </a:lnTo>
                    <a:lnTo>
                      <a:pt x="302" y="128"/>
                    </a:lnTo>
                    <a:lnTo>
                      <a:pt x="296" y="122"/>
                    </a:lnTo>
                    <a:lnTo>
                      <a:pt x="290" y="117"/>
                    </a:lnTo>
                    <a:lnTo>
                      <a:pt x="284" y="113"/>
                    </a:lnTo>
                    <a:lnTo>
                      <a:pt x="275" y="109"/>
                    </a:lnTo>
                    <a:lnTo>
                      <a:pt x="267" y="106"/>
                    </a:lnTo>
                    <a:lnTo>
                      <a:pt x="259" y="103"/>
                    </a:lnTo>
                    <a:lnTo>
                      <a:pt x="249" y="101"/>
                    </a:lnTo>
                    <a:lnTo>
                      <a:pt x="239" y="100"/>
                    </a:lnTo>
                    <a:lnTo>
                      <a:pt x="228" y="99"/>
                    </a:lnTo>
                    <a:lnTo>
                      <a:pt x="217" y="100"/>
                    </a:lnTo>
                    <a:lnTo>
                      <a:pt x="207" y="101"/>
                    </a:lnTo>
                    <a:lnTo>
                      <a:pt x="198" y="103"/>
                    </a:lnTo>
                    <a:lnTo>
                      <a:pt x="189" y="106"/>
                    </a:lnTo>
                    <a:lnTo>
                      <a:pt x="180" y="109"/>
                    </a:lnTo>
                    <a:lnTo>
                      <a:pt x="173" y="113"/>
                    </a:lnTo>
                    <a:lnTo>
                      <a:pt x="166" y="117"/>
                    </a:lnTo>
                    <a:lnTo>
                      <a:pt x="160" y="122"/>
                    </a:lnTo>
                    <a:lnTo>
                      <a:pt x="155" y="128"/>
                    </a:lnTo>
                    <a:lnTo>
                      <a:pt x="149" y="134"/>
                    </a:lnTo>
                    <a:lnTo>
                      <a:pt x="145" y="140"/>
                    </a:lnTo>
                    <a:lnTo>
                      <a:pt x="141" y="146"/>
                    </a:lnTo>
                    <a:lnTo>
                      <a:pt x="137" y="153"/>
                    </a:lnTo>
                    <a:lnTo>
                      <a:pt x="133" y="160"/>
                    </a:lnTo>
                    <a:lnTo>
                      <a:pt x="130" y="168"/>
                    </a:lnTo>
                    <a:lnTo>
                      <a:pt x="128" y="175"/>
                    </a:lnTo>
                    <a:lnTo>
                      <a:pt x="125" y="190"/>
                    </a:lnTo>
                    <a:lnTo>
                      <a:pt x="122" y="206"/>
                    </a:lnTo>
                    <a:lnTo>
                      <a:pt x="121" y="221"/>
                    </a:lnTo>
                    <a:lnTo>
                      <a:pt x="121" y="235"/>
                    </a:lnTo>
                    <a:lnTo>
                      <a:pt x="121" y="251"/>
                    </a:lnTo>
                    <a:lnTo>
                      <a:pt x="122" y="266"/>
                    </a:lnTo>
                    <a:lnTo>
                      <a:pt x="125" y="282"/>
                    </a:lnTo>
                    <a:lnTo>
                      <a:pt x="128" y="297"/>
                    </a:lnTo>
                    <a:lnTo>
                      <a:pt x="130" y="304"/>
                    </a:lnTo>
                    <a:lnTo>
                      <a:pt x="133" y="311"/>
                    </a:lnTo>
                    <a:lnTo>
                      <a:pt x="137" y="318"/>
                    </a:lnTo>
                    <a:lnTo>
                      <a:pt x="141" y="325"/>
                    </a:lnTo>
                    <a:lnTo>
                      <a:pt x="145" y="332"/>
                    </a:lnTo>
                    <a:lnTo>
                      <a:pt x="149" y="338"/>
                    </a:lnTo>
                    <a:lnTo>
                      <a:pt x="155" y="344"/>
                    </a:lnTo>
                    <a:lnTo>
                      <a:pt x="160" y="349"/>
                    </a:lnTo>
                    <a:lnTo>
                      <a:pt x="166" y="354"/>
                    </a:lnTo>
                    <a:lnTo>
                      <a:pt x="173" y="359"/>
                    </a:lnTo>
                    <a:lnTo>
                      <a:pt x="180" y="362"/>
                    </a:lnTo>
                    <a:lnTo>
                      <a:pt x="189" y="366"/>
                    </a:lnTo>
                    <a:lnTo>
                      <a:pt x="198" y="368"/>
                    </a:lnTo>
                    <a:lnTo>
                      <a:pt x="207" y="371"/>
                    </a:lnTo>
                    <a:lnTo>
                      <a:pt x="217" y="372"/>
                    </a:lnTo>
                    <a:lnTo>
                      <a:pt x="228" y="372"/>
                    </a:lnTo>
                    <a:lnTo>
                      <a:pt x="239" y="372"/>
                    </a:lnTo>
                    <a:lnTo>
                      <a:pt x="249" y="371"/>
                    </a:lnTo>
                    <a:lnTo>
                      <a:pt x="259" y="368"/>
                    </a:lnTo>
                    <a:lnTo>
                      <a:pt x="267" y="366"/>
                    </a:lnTo>
                    <a:lnTo>
                      <a:pt x="275" y="362"/>
                    </a:lnTo>
                    <a:lnTo>
                      <a:pt x="284" y="359"/>
                    </a:lnTo>
                    <a:lnTo>
                      <a:pt x="290" y="354"/>
                    </a:lnTo>
                    <a:lnTo>
                      <a:pt x="296" y="349"/>
                    </a:lnTo>
                    <a:lnTo>
                      <a:pt x="302" y="344"/>
                    </a:lnTo>
                    <a:lnTo>
                      <a:pt x="307" y="338"/>
                    </a:lnTo>
                    <a:lnTo>
                      <a:pt x="312" y="332"/>
                    </a:lnTo>
                    <a:lnTo>
                      <a:pt x="316" y="325"/>
                    </a:lnTo>
                    <a:lnTo>
                      <a:pt x="319" y="318"/>
                    </a:lnTo>
                    <a:lnTo>
                      <a:pt x="322" y="311"/>
                    </a:lnTo>
                    <a:lnTo>
                      <a:pt x="326" y="304"/>
                    </a:lnTo>
                    <a:lnTo>
                      <a:pt x="328" y="297"/>
                    </a:lnTo>
                    <a:lnTo>
                      <a:pt x="332" y="282"/>
                    </a:lnTo>
                    <a:lnTo>
                      <a:pt x="334" y="266"/>
                    </a:lnTo>
                    <a:lnTo>
                      <a:pt x="336" y="251"/>
                    </a:lnTo>
                    <a:lnTo>
                      <a:pt x="336" y="23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72" name="Freeform 28">
                <a:extLst>
                  <a:ext uri="{FF2B5EF4-FFF2-40B4-BE49-F238E27FC236}">
                    <a16:creationId xmlns:a16="http://schemas.microsoft.com/office/drawing/2014/main" id="{A74A0725-41B3-40EF-A07B-50980D22056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424589" y="6613040"/>
                <a:ext cx="33792" cy="60495"/>
              </a:xfrm>
              <a:custGeom>
                <a:avLst/>
                <a:gdLst/>
                <a:ahLst/>
                <a:cxnLst>
                  <a:cxn ang="0">
                    <a:pos x="0" y="460"/>
                  </a:cxn>
                  <a:cxn ang="0">
                    <a:pos x="0" y="12"/>
                  </a:cxn>
                  <a:cxn ang="0">
                    <a:pos x="112" y="12"/>
                  </a:cxn>
                  <a:cxn ang="0">
                    <a:pos x="112" y="90"/>
                  </a:cxn>
                  <a:cxn ang="0">
                    <a:pos x="114" y="90"/>
                  </a:cxn>
                  <a:cxn ang="0">
                    <a:pos x="124" y="73"/>
                  </a:cxn>
                  <a:cxn ang="0">
                    <a:pos x="134" y="56"/>
                  </a:cxn>
                  <a:cxn ang="0">
                    <a:pos x="145" y="42"/>
                  </a:cxn>
                  <a:cxn ang="0">
                    <a:pos x="158" y="28"/>
                  </a:cxn>
                  <a:cxn ang="0">
                    <a:pos x="165" y="22"/>
                  </a:cxn>
                  <a:cxn ang="0">
                    <a:pos x="173" y="16"/>
                  </a:cxn>
                  <a:cxn ang="0">
                    <a:pos x="182" y="12"/>
                  </a:cxn>
                  <a:cxn ang="0">
                    <a:pos x="191" y="8"/>
                  </a:cxn>
                  <a:cxn ang="0">
                    <a:pos x="201" y="5"/>
                  </a:cxn>
                  <a:cxn ang="0">
                    <a:pos x="212" y="3"/>
                  </a:cxn>
                  <a:cxn ang="0">
                    <a:pos x="224" y="1"/>
                  </a:cxn>
                  <a:cxn ang="0">
                    <a:pos x="237" y="0"/>
                  </a:cxn>
                  <a:cxn ang="0">
                    <a:pos x="248" y="1"/>
                  </a:cxn>
                  <a:cxn ang="0">
                    <a:pos x="259" y="2"/>
                  </a:cxn>
                  <a:cxn ang="0">
                    <a:pos x="259" y="122"/>
                  </a:cxn>
                  <a:cxn ang="0">
                    <a:pos x="251" y="121"/>
                  </a:cxn>
                  <a:cxn ang="0">
                    <a:pos x="243" y="120"/>
                  </a:cxn>
                  <a:cxn ang="0">
                    <a:pos x="235" y="120"/>
                  </a:cxn>
                  <a:cxn ang="0">
                    <a:pos x="226" y="120"/>
                  </a:cxn>
                  <a:cxn ang="0">
                    <a:pos x="216" y="120"/>
                  </a:cxn>
                  <a:cxn ang="0">
                    <a:pos x="204" y="121"/>
                  </a:cxn>
                  <a:cxn ang="0">
                    <a:pos x="195" y="123"/>
                  </a:cxn>
                  <a:cxn ang="0">
                    <a:pos x="186" y="124"/>
                  </a:cxn>
                  <a:cxn ang="0">
                    <a:pos x="178" y="127"/>
                  </a:cxn>
                  <a:cxn ang="0">
                    <a:pos x="171" y="129"/>
                  </a:cxn>
                  <a:cxn ang="0">
                    <a:pos x="163" y="133"/>
                  </a:cxn>
                  <a:cxn ang="0">
                    <a:pos x="157" y="136"/>
                  </a:cxn>
                  <a:cxn ang="0">
                    <a:pos x="151" y="140"/>
                  </a:cxn>
                  <a:cxn ang="0">
                    <a:pos x="146" y="145"/>
                  </a:cxn>
                  <a:cxn ang="0">
                    <a:pos x="142" y="150"/>
                  </a:cxn>
                  <a:cxn ang="0">
                    <a:pos x="138" y="155"/>
                  </a:cxn>
                  <a:cxn ang="0">
                    <a:pos x="134" y="160"/>
                  </a:cxn>
                  <a:cxn ang="0">
                    <a:pos x="131" y="165"/>
                  </a:cxn>
                  <a:cxn ang="0">
                    <a:pos x="128" y="171"/>
                  </a:cxn>
                  <a:cxn ang="0">
                    <a:pos x="126" y="177"/>
                  </a:cxn>
                  <a:cxn ang="0">
                    <a:pos x="122" y="189"/>
                  </a:cxn>
                  <a:cxn ang="0">
                    <a:pos x="119" y="202"/>
                  </a:cxn>
                  <a:cxn ang="0">
                    <a:pos x="117" y="214"/>
                  </a:cxn>
                  <a:cxn ang="0">
                    <a:pos x="117" y="226"/>
                  </a:cxn>
                  <a:cxn ang="0">
                    <a:pos x="117" y="460"/>
                  </a:cxn>
                  <a:cxn ang="0">
                    <a:pos x="0" y="460"/>
                  </a:cxn>
                </a:cxnLst>
                <a:rect l="0" t="0" r="r" b="b"/>
                <a:pathLst>
                  <a:path w="259" h="460">
                    <a:moveTo>
                      <a:pt x="0" y="460"/>
                    </a:moveTo>
                    <a:lnTo>
                      <a:pt x="0" y="12"/>
                    </a:lnTo>
                    <a:lnTo>
                      <a:pt x="112" y="12"/>
                    </a:lnTo>
                    <a:lnTo>
                      <a:pt x="112" y="90"/>
                    </a:lnTo>
                    <a:lnTo>
                      <a:pt x="114" y="90"/>
                    </a:lnTo>
                    <a:lnTo>
                      <a:pt x="124" y="73"/>
                    </a:lnTo>
                    <a:lnTo>
                      <a:pt x="134" y="56"/>
                    </a:lnTo>
                    <a:lnTo>
                      <a:pt x="145" y="42"/>
                    </a:lnTo>
                    <a:lnTo>
                      <a:pt x="158" y="28"/>
                    </a:lnTo>
                    <a:lnTo>
                      <a:pt x="165" y="22"/>
                    </a:lnTo>
                    <a:lnTo>
                      <a:pt x="173" y="16"/>
                    </a:lnTo>
                    <a:lnTo>
                      <a:pt x="182" y="12"/>
                    </a:lnTo>
                    <a:lnTo>
                      <a:pt x="191" y="8"/>
                    </a:lnTo>
                    <a:lnTo>
                      <a:pt x="201" y="5"/>
                    </a:lnTo>
                    <a:lnTo>
                      <a:pt x="212" y="3"/>
                    </a:lnTo>
                    <a:lnTo>
                      <a:pt x="224" y="1"/>
                    </a:lnTo>
                    <a:lnTo>
                      <a:pt x="237" y="0"/>
                    </a:lnTo>
                    <a:lnTo>
                      <a:pt x="248" y="1"/>
                    </a:lnTo>
                    <a:lnTo>
                      <a:pt x="259" y="2"/>
                    </a:lnTo>
                    <a:lnTo>
                      <a:pt x="259" y="122"/>
                    </a:lnTo>
                    <a:lnTo>
                      <a:pt x="251" y="121"/>
                    </a:lnTo>
                    <a:lnTo>
                      <a:pt x="243" y="120"/>
                    </a:lnTo>
                    <a:lnTo>
                      <a:pt x="235" y="120"/>
                    </a:lnTo>
                    <a:lnTo>
                      <a:pt x="226" y="120"/>
                    </a:lnTo>
                    <a:lnTo>
                      <a:pt x="216" y="120"/>
                    </a:lnTo>
                    <a:lnTo>
                      <a:pt x="204" y="121"/>
                    </a:lnTo>
                    <a:lnTo>
                      <a:pt x="195" y="123"/>
                    </a:lnTo>
                    <a:lnTo>
                      <a:pt x="186" y="124"/>
                    </a:lnTo>
                    <a:lnTo>
                      <a:pt x="178" y="127"/>
                    </a:lnTo>
                    <a:lnTo>
                      <a:pt x="171" y="129"/>
                    </a:lnTo>
                    <a:lnTo>
                      <a:pt x="163" y="133"/>
                    </a:lnTo>
                    <a:lnTo>
                      <a:pt x="157" y="136"/>
                    </a:lnTo>
                    <a:lnTo>
                      <a:pt x="151" y="140"/>
                    </a:lnTo>
                    <a:lnTo>
                      <a:pt x="146" y="145"/>
                    </a:lnTo>
                    <a:lnTo>
                      <a:pt x="142" y="150"/>
                    </a:lnTo>
                    <a:lnTo>
                      <a:pt x="138" y="155"/>
                    </a:lnTo>
                    <a:lnTo>
                      <a:pt x="134" y="160"/>
                    </a:lnTo>
                    <a:lnTo>
                      <a:pt x="131" y="165"/>
                    </a:lnTo>
                    <a:lnTo>
                      <a:pt x="128" y="171"/>
                    </a:lnTo>
                    <a:lnTo>
                      <a:pt x="126" y="177"/>
                    </a:lnTo>
                    <a:lnTo>
                      <a:pt x="122" y="189"/>
                    </a:lnTo>
                    <a:lnTo>
                      <a:pt x="119" y="202"/>
                    </a:lnTo>
                    <a:lnTo>
                      <a:pt x="117" y="214"/>
                    </a:lnTo>
                    <a:lnTo>
                      <a:pt x="117" y="226"/>
                    </a:lnTo>
                    <a:lnTo>
                      <a:pt x="117" y="460"/>
                    </a:lnTo>
                    <a:lnTo>
                      <a:pt x="0" y="46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73" name="Rectangle 29">
                <a:extLst>
                  <a:ext uri="{FF2B5EF4-FFF2-40B4-BE49-F238E27FC236}">
                    <a16:creationId xmlns:a16="http://schemas.microsoft.com/office/drawing/2014/main" id="{E61004D2-6E84-4698-BC06-6E3F6A390AE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467702" y="6594427"/>
                <a:ext cx="16313" cy="7910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74" name="Freeform 30">
                <a:extLst>
                  <a:ext uri="{FF2B5EF4-FFF2-40B4-BE49-F238E27FC236}">
                    <a16:creationId xmlns:a16="http://schemas.microsoft.com/office/drawing/2014/main" id="{3041F2B2-0E50-4499-932E-0588FE41C0C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494502" y="6594427"/>
                <a:ext cx="57096" cy="81435"/>
              </a:xfrm>
              <a:custGeom>
                <a:avLst/>
                <a:gdLst/>
                <a:ahLst/>
                <a:cxnLst>
                  <a:cxn ang="0">
                    <a:pos x="319" y="604"/>
                  </a:cxn>
                  <a:cxn ang="0">
                    <a:pos x="312" y="556"/>
                  </a:cxn>
                  <a:cxn ang="0">
                    <a:pos x="291" y="579"/>
                  </a:cxn>
                  <a:cxn ang="0">
                    <a:pos x="269" y="596"/>
                  </a:cxn>
                  <a:cxn ang="0">
                    <a:pos x="225" y="612"/>
                  </a:cxn>
                  <a:cxn ang="0">
                    <a:pos x="172" y="615"/>
                  </a:cxn>
                  <a:cxn ang="0">
                    <a:pos x="128" y="606"/>
                  </a:cxn>
                  <a:cxn ang="0">
                    <a:pos x="91" y="588"/>
                  </a:cxn>
                  <a:cxn ang="0">
                    <a:pos x="61" y="562"/>
                  </a:cxn>
                  <a:cxn ang="0">
                    <a:pos x="37" y="530"/>
                  </a:cxn>
                  <a:cxn ang="0">
                    <a:pos x="19" y="492"/>
                  </a:cxn>
                  <a:cxn ang="0">
                    <a:pos x="7" y="450"/>
                  </a:cxn>
                  <a:cxn ang="0">
                    <a:pos x="1" y="406"/>
                  </a:cxn>
                  <a:cxn ang="0">
                    <a:pos x="0" y="356"/>
                  </a:cxn>
                  <a:cxn ang="0">
                    <a:pos x="6" y="304"/>
                  </a:cxn>
                  <a:cxn ang="0">
                    <a:pos x="20" y="260"/>
                  </a:cxn>
                  <a:cxn ang="0">
                    <a:pos x="40" y="223"/>
                  </a:cxn>
                  <a:cxn ang="0">
                    <a:pos x="65" y="192"/>
                  </a:cxn>
                  <a:cxn ang="0">
                    <a:pos x="93" y="170"/>
                  </a:cxn>
                  <a:cxn ang="0">
                    <a:pos x="126" y="154"/>
                  </a:cxn>
                  <a:cxn ang="0">
                    <a:pos x="161" y="146"/>
                  </a:cxn>
                  <a:cxn ang="0">
                    <a:pos x="198" y="145"/>
                  </a:cxn>
                  <a:cxn ang="0">
                    <a:pos x="235" y="151"/>
                  </a:cxn>
                  <a:cxn ang="0">
                    <a:pos x="264" y="164"/>
                  </a:cxn>
                  <a:cxn ang="0">
                    <a:pos x="298" y="191"/>
                  </a:cxn>
                  <a:cxn ang="0">
                    <a:pos x="316" y="215"/>
                  </a:cxn>
                  <a:cxn ang="0">
                    <a:pos x="121" y="384"/>
                  </a:cxn>
                  <a:cxn ang="0">
                    <a:pos x="125" y="427"/>
                  </a:cxn>
                  <a:cxn ang="0">
                    <a:pos x="140" y="471"/>
                  </a:cxn>
                  <a:cxn ang="0">
                    <a:pos x="164" y="500"/>
                  </a:cxn>
                  <a:cxn ang="0">
                    <a:pos x="184" y="512"/>
                  </a:cxn>
                  <a:cxn ang="0">
                    <a:pos x="208" y="518"/>
                  </a:cxn>
                  <a:cxn ang="0">
                    <a:pos x="235" y="518"/>
                  </a:cxn>
                  <a:cxn ang="0">
                    <a:pos x="258" y="511"/>
                  </a:cxn>
                  <a:cxn ang="0">
                    <a:pos x="277" y="500"/>
                  </a:cxn>
                  <a:cxn ang="0">
                    <a:pos x="292" y="485"/>
                  </a:cxn>
                  <a:cxn ang="0">
                    <a:pos x="311" y="453"/>
                  </a:cxn>
                  <a:cxn ang="0">
                    <a:pos x="321" y="407"/>
                  </a:cxn>
                  <a:cxn ang="0">
                    <a:pos x="319" y="355"/>
                  </a:cxn>
                  <a:cxn ang="0">
                    <a:pos x="311" y="313"/>
                  </a:cxn>
                  <a:cxn ang="0">
                    <a:pos x="302" y="291"/>
                  </a:cxn>
                  <a:cxn ang="0">
                    <a:pos x="287" y="273"/>
                  </a:cxn>
                  <a:cxn ang="0">
                    <a:pos x="270" y="259"/>
                  </a:cxn>
                  <a:cxn ang="0">
                    <a:pos x="248" y="250"/>
                  </a:cxn>
                  <a:cxn ang="0">
                    <a:pos x="221" y="246"/>
                  </a:cxn>
                  <a:cxn ang="0">
                    <a:pos x="194" y="250"/>
                  </a:cxn>
                  <a:cxn ang="0">
                    <a:pos x="173" y="258"/>
                  </a:cxn>
                  <a:cxn ang="0">
                    <a:pos x="157" y="271"/>
                  </a:cxn>
                  <a:cxn ang="0">
                    <a:pos x="142" y="288"/>
                  </a:cxn>
                  <a:cxn ang="0">
                    <a:pos x="126" y="332"/>
                  </a:cxn>
                  <a:cxn ang="0">
                    <a:pos x="121" y="384"/>
                  </a:cxn>
                </a:cxnLst>
                <a:rect l="0" t="0" r="r" b="b"/>
                <a:pathLst>
                  <a:path w="433" h="616">
                    <a:moveTo>
                      <a:pt x="433" y="0"/>
                    </a:moveTo>
                    <a:lnTo>
                      <a:pt x="433" y="604"/>
                    </a:lnTo>
                    <a:lnTo>
                      <a:pt x="319" y="604"/>
                    </a:lnTo>
                    <a:lnTo>
                      <a:pt x="319" y="547"/>
                    </a:lnTo>
                    <a:lnTo>
                      <a:pt x="317" y="547"/>
                    </a:lnTo>
                    <a:lnTo>
                      <a:pt x="312" y="556"/>
                    </a:lnTo>
                    <a:lnTo>
                      <a:pt x="305" y="565"/>
                    </a:lnTo>
                    <a:lnTo>
                      <a:pt x="299" y="572"/>
                    </a:lnTo>
                    <a:lnTo>
                      <a:pt x="291" y="579"/>
                    </a:lnTo>
                    <a:lnTo>
                      <a:pt x="284" y="585"/>
                    </a:lnTo>
                    <a:lnTo>
                      <a:pt x="277" y="591"/>
                    </a:lnTo>
                    <a:lnTo>
                      <a:pt x="269" y="596"/>
                    </a:lnTo>
                    <a:lnTo>
                      <a:pt x="260" y="600"/>
                    </a:lnTo>
                    <a:lnTo>
                      <a:pt x="242" y="607"/>
                    </a:lnTo>
                    <a:lnTo>
                      <a:pt x="225" y="612"/>
                    </a:lnTo>
                    <a:lnTo>
                      <a:pt x="207" y="615"/>
                    </a:lnTo>
                    <a:lnTo>
                      <a:pt x="188" y="616"/>
                    </a:lnTo>
                    <a:lnTo>
                      <a:pt x="172" y="615"/>
                    </a:lnTo>
                    <a:lnTo>
                      <a:pt x="157" y="613"/>
                    </a:lnTo>
                    <a:lnTo>
                      <a:pt x="141" y="610"/>
                    </a:lnTo>
                    <a:lnTo>
                      <a:pt x="128" y="606"/>
                    </a:lnTo>
                    <a:lnTo>
                      <a:pt x="115" y="601"/>
                    </a:lnTo>
                    <a:lnTo>
                      <a:pt x="102" y="595"/>
                    </a:lnTo>
                    <a:lnTo>
                      <a:pt x="91" y="588"/>
                    </a:lnTo>
                    <a:lnTo>
                      <a:pt x="80" y="580"/>
                    </a:lnTo>
                    <a:lnTo>
                      <a:pt x="70" y="572"/>
                    </a:lnTo>
                    <a:lnTo>
                      <a:pt x="61" y="562"/>
                    </a:lnTo>
                    <a:lnTo>
                      <a:pt x="52" y="552"/>
                    </a:lnTo>
                    <a:lnTo>
                      <a:pt x="44" y="541"/>
                    </a:lnTo>
                    <a:lnTo>
                      <a:pt x="37" y="530"/>
                    </a:lnTo>
                    <a:lnTo>
                      <a:pt x="30" y="518"/>
                    </a:lnTo>
                    <a:lnTo>
                      <a:pt x="24" y="505"/>
                    </a:lnTo>
                    <a:lnTo>
                      <a:pt x="19" y="492"/>
                    </a:lnTo>
                    <a:lnTo>
                      <a:pt x="15" y="478"/>
                    </a:lnTo>
                    <a:lnTo>
                      <a:pt x="10" y="464"/>
                    </a:lnTo>
                    <a:lnTo>
                      <a:pt x="7" y="450"/>
                    </a:lnTo>
                    <a:lnTo>
                      <a:pt x="4" y="436"/>
                    </a:lnTo>
                    <a:lnTo>
                      <a:pt x="2" y="420"/>
                    </a:lnTo>
                    <a:lnTo>
                      <a:pt x="1" y="406"/>
                    </a:lnTo>
                    <a:lnTo>
                      <a:pt x="0" y="391"/>
                    </a:lnTo>
                    <a:lnTo>
                      <a:pt x="0" y="375"/>
                    </a:lnTo>
                    <a:lnTo>
                      <a:pt x="0" y="356"/>
                    </a:lnTo>
                    <a:lnTo>
                      <a:pt x="1" y="338"/>
                    </a:lnTo>
                    <a:lnTo>
                      <a:pt x="3" y="320"/>
                    </a:lnTo>
                    <a:lnTo>
                      <a:pt x="6" y="304"/>
                    </a:lnTo>
                    <a:lnTo>
                      <a:pt x="10" y="288"/>
                    </a:lnTo>
                    <a:lnTo>
                      <a:pt x="15" y="274"/>
                    </a:lnTo>
                    <a:lnTo>
                      <a:pt x="20" y="260"/>
                    </a:lnTo>
                    <a:lnTo>
                      <a:pt x="26" y="246"/>
                    </a:lnTo>
                    <a:lnTo>
                      <a:pt x="33" y="234"/>
                    </a:lnTo>
                    <a:lnTo>
                      <a:pt x="40" y="223"/>
                    </a:lnTo>
                    <a:lnTo>
                      <a:pt x="47" y="212"/>
                    </a:lnTo>
                    <a:lnTo>
                      <a:pt x="55" y="201"/>
                    </a:lnTo>
                    <a:lnTo>
                      <a:pt x="65" y="192"/>
                    </a:lnTo>
                    <a:lnTo>
                      <a:pt x="74" y="184"/>
                    </a:lnTo>
                    <a:lnTo>
                      <a:pt x="83" y="177"/>
                    </a:lnTo>
                    <a:lnTo>
                      <a:pt x="93" y="170"/>
                    </a:lnTo>
                    <a:lnTo>
                      <a:pt x="104" y="164"/>
                    </a:lnTo>
                    <a:lnTo>
                      <a:pt x="115" y="158"/>
                    </a:lnTo>
                    <a:lnTo>
                      <a:pt x="126" y="154"/>
                    </a:lnTo>
                    <a:lnTo>
                      <a:pt x="137" y="151"/>
                    </a:lnTo>
                    <a:lnTo>
                      <a:pt x="149" y="148"/>
                    </a:lnTo>
                    <a:lnTo>
                      <a:pt x="161" y="146"/>
                    </a:lnTo>
                    <a:lnTo>
                      <a:pt x="173" y="145"/>
                    </a:lnTo>
                    <a:lnTo>
                      <a:pt x="185" y="144"/>
                    </a:lnTo>
                    <a:lnTo>
                      <a:pt x="198" y="145"/>
                    </a:lnTo>
                    <a:lnTo>
                      <a:pt x="212" y="147"/>
                    </a:lnTo>
                    <a:lnTo>
                      <a:pt x="224" y="149"/>
                    </a:lnTo>
                    <a:lnTo>
                      <a:pt x="235" y="151"/>
                    </a:lnTo>
                    <a:lnTo>
                      <a:pt x="245" y="154"/>
                    </a:lnTo>
                    <a:lnTo>
                      <a:pt x="255" y="158"/>
                    </a:lnTo>
                    <a:lnTo>
                      <a:pt x="264" y="164"/>
                    </a:lnTo>
                    <a:lnTo>
                      <a:pt x="271" y="169"/>
                    </a:lnTo>
                    <a:lnTo>
                      <a:pt x="285" y="180"/>
                    </a:lnTo>
                    <a:lnTo>
                      <a:pt x="298" y="191"/>
                    </a:lnTo>
                    <a:lnTo>
                      <a:pt x="307" y="202"/>
                    </a:lnTo>
                    <a:lnTo>
                      <a:pt x="315" y="215"/>
                    </a:lnTo>
                    <a:lnTo>
                      <a:pt x="316" y="215"/>
                    </a:lnTo>
                    <a:lnTo>
                      <a:pt x="316" y="0"/>
                    </a:lnTo>
                    <a:lnTo>
                      <a:pt x="433" y="0"/>
                    </a:lnTo>
                    <a:close/>
                    <a:moveTo>
                      <a:pt x="121" y="384"/>
                    </a:moveTo>
                    <a:lnTo>
                      <a:pt x="121" y="397"/>
                    </a:lnTo>
                    <a:lnTo>
                      <a:pt x="123" y="412"/>
                    </a:lnTo>
                    <a:lnTo>
                      <a:pt x="125" y="427"/>
                    </a:lnTo>
                    <a:lnTo>
                      <a:pt x="129" y="442"/>
                    </a:lnTo>
                    <a:lnTo>
                      <a:pt x="134" y="457"/>
                    </a:lnTo>
                    <a:lnTo>
                      <a:pt x="140" y="471"/>
                    </a:lnTo>
                    <a:lnTo>
                      <a:pt x="148" y="484"/>
                    </a:lnTo>
                    <a:lnTo>
                      <a:pt x="159" y="495"/>
                    </a:lnTo>
                    <a:lnTo>
                      <a:pt x="164" y="500"/>
                    </a:lnTo>
                    <a:lnTo>
                      <a:pt x="170" y="505"/>
                    </a:lnTo>
                    <a:lnTo>
                      <a:pt x="177" y="509"/>
                    </a:lnTo>
                    <a:lnTo>
                      <a:pt x="184" y="512"/>
                    </a:lnTo>
                    <a:lnTo>
                      <a:pt x="191" y="515"/>
                    </a:lnTo>
                    <a:lnTo>
                      <a:pt x="199" y="517"/>
                    </a:lnTo>
                    <a:lnTo>
                      <a:pt x="208" y="518"/>
                    </a:lnTo>
                    <a:lnTo>
                      <a:pt x="217" y="519"/>
                    </a:lnTo>
                    <a:lnTo>
                      <a:pt x="226" y="519"/>
                    </a:lnTo>
                    <a:lnTo>
                      <a:pt x="235" y="518"/>
                    </a:lnTo>
                    <a:lnTo>
                      <a:pt x="243" y="516"/>
                    </a:lnTo>
                    <a:lnTo>
                      <a:pt x="251" y="513"/>
                    </a:lnTo>
                    <a:lnTo>
                      <a:pt x="258" y="511"/>
                    </a:lnTo>
                    <a:lnTo>
                      <a:pt x="265" y="508"/>
                    </a:lnTo>
                    <a:lnTo>
                      <a:pt x="271" y="504"/>
                    </a:lnTo>
                    <a:lnTo>
                      <a:pt x="277" y="500"/>
                    </a:lnTo>
                    <a:lnTo>
                      <a:pt x="283" y="495"/>
                    </a:lnTo>
                    <a:lnTo>
                      <a:pt x="288" y="490"/>
                    </a:lnTo>
                    <a:lnTo>
                      <a:pt x="292" y="485"/>
                    </a:lnTo>
                    <a:lnTo>
                      <a:pt x="298" y="480"/>
                    </a:lnTo>
                    <a:lnTo>
                      <a:pt x="305" y="466"/>
                    </a:lnTo>
                    <a:lnTo>
                      <a:pt x="311" y="453"/>
                    </a:lnTo>
                    <a:lnTo>
                      <a:pt x="316" y="438"/>
                    </a:lnTo>
                    <a:lnTo>
                      <a:pt x="319" y="422"/>
                    </a:lnTo>
                    <a:lnTo>
                      <a:pt x="321" y="407"/>
                    </a:lnTo>
                    <a:lnTo>
                      <a:pt x="321" y="390"/>
                    </a:lnTo>
                    <a:lnTo>
                      <a:pt x="321" y="372"/>
                    </a:lnTo>
                    <a:lnTo>
                      <a:pt x="319" y="355"/>
                    </a:lnTo>
                    <a:lnTo>
                      <a:pt x="317" y="338"/>
                    </a:lnTo>
                    <a:lnTo>
                      <a:pt x="313" y="321"/>
                    </a:lnTo>
                    <a:lnTo>
                      <a:pt x="311" y="313"/>
                    </a:lnTo>
                    <a:lnTo>
                      <a:pt x="308" y="306"/>
                    </a:lnTo>
                    <a:lnTo>
                      <a:pt x="305" y="299"/>
                    </a:lnTo>
                    <a:lnTo>
                      <a:pt x="302" y="291"/>
                    </a:lnTo>
                    <a:lnTo>
                      <a:pt x="298" y="285"/>
                    </a:lnTo>
                    <a:lnTo>
                      <a:pt x="292" y="279"/>
                    </a:lnTo>
                    <a:lnTo>
                      <a:pt x="287" y="273"/>
                    </a:lnTo>
                    <a:lnTo>
                      <a:pt x="282" y="268"/>
                    </a:lnTo>
                    <a:lnTo>
                      <a:pt x="277" y="263"/>
                    </a:lnTo>
                    <a:lnTo>
                      <a:pt x="270" y="259"/>
                    </a:lnTo>
                    <a:lnTo>
                      <a:pt x="264" y="255"/>
                    </a:lnTo>
                    <a:lnTo>
                      <a:pt x="256" y="252"/>
                    </a:lnTo>
                    <a:lnTo>
                      <a:pt x="248" y="250"/>
                    </a:lnTo>
                    <a:lnTo>
                      <a:pt x="239" y="247"/>
                    </a:lnTo>
                    <a:lnTo>
                      <a:pt x="230" y="246"/>
                    </a:lnTo>
                    <a:lnTo>
                      <a:pt x="221" y="246"/>
                    </a:lnTo>
                    <a:lnTo>
                      <a:pt x="212" y="246"/>
                    </a:lnTo>
                    <a:lnTo>
                      <a:pt x="203" y="247"/>
                    </a:lnTo>
                    <a:lnTo>
                      <a:pt x="194" y="250"/>
                    </a:lnTo>
                    <a:lnTo>
                      <a:pt x="187" y="252"/>
                    </a:lnTo>
                    <a:lnTo>
                      <a:pt x="180" y="255"/>
                    </a:lnTo>
                    <a:lnTo>
                      <a:pt x="173" y="258"/>
                    </a:lnTo>
                    <a:lnTo>
                      <a:pt x="167" y="262"/>
                    </a:lnTo>
                    <a:lnTo>
                      <a:pt x="162" y="266"/>
                    </a:lnTo>
                    <a:lnTo>
                      <a:pt x="157" y="271"/>
                    </a:lnTo>
                    <a:lnTo>
                      <a:pt x="151" y="276"/>
                    </a:lnTo>
                    <a:lnTo>
                      <a:pt x="146" y="282"/>
                    </a:lnTo>
                    <a:lnTo>
                      <a:pt x="142" y="288"/>
                    </a:lnTo>
                    <a:lnTo>
                      <a:pt x="135" y="302"/>
                    </a:lnTo>
                    <a:lnTo>
                      <a:pt x="130" y="316"/>
                    </a:lnTo>
                    <a:lnTo>
                      <a:pt x="126" y="332"/>
                    </a:lnTo>
                    <a:lnTo>
                      <a:pt x="123" y="349"/>
                    </a:lnTo>
                    <a:lnTo>
                      <a:pt x="121" y="366"/>
                    </a:lnTo>
                    <a:lnTo>
                      <a:pt x="121" y="38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75" name="Freeform 31">
                <a:extLst>
                  <a:ext uri="{FF2B5EF4-FFF2-40B4-BE49-F238E27FC236}">
                    <a16:creationId xmlns:a16="http://schemas.microsoft.com/office/drawing/2014/main" id="{876B64C8-B67B-4E3A-A42F-788F56FAF61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565580" y="6547892"/>
                <a:ext cx="46609" cy="45371"/>
              </a:xfrm>
              <a:custGeom>
                <a:avLst/>
                <a:gdLst/>
                <a:ahLst/>
                <a:cxnLst>
                  <a:cxn ang="0">
                    <a:pos x="140" y="341"/>
                  </a:cxn>
                  <a:cxn ang="0">
                    <a:pos x="97" y="326"/>
                  </a:cxn>
                  <a:cxn ang="0">
                    <a:pos x="61" y="303"/>
                  </a:cxn>
                  <a:cxn ang="0">
                    <a:pos x="31" y="270"/>
                  </a:cxn>
                  <a:cxn ang="0">
                    <a:pos x="10" y="230"/>
                  </a:cxn>
                  <a:cxn ang="0">
                    <a:pos x="0" y="184"/>
                  </a:cxn>
                  <a:cxn ang="0">
                    <a:pos x="4" y="135"/>
                  </a:cxn>
                  <a:cxn ang="0">
                    <a:pos x="19" y="93"/>
                  </a:cxn>
                  <a:cxn ang="0">
                    <a:pos x="44" y="56"/>
                  </a:cxn>
                  <a:cxn ang="0">
                    <a:pos x="78" y="28"/>
                  </a:cxn>
                  <a:cxn ang="0">
                    <a:pos x="118" y="8"/>
                  </a:cxn>
                  <a:cxn ang="0">
                    <a:pos x="163" y="0"/>
                  </a:cxn>
                  <a:cxn ang="0">
                    <a:pos x="209" y="3"/>
                  </a:cxn>
                  <a:cxn ang="0">
                    <a:pos x="252" y="17"/>
                  </a:cxn>
                  <a:cxn ang="0">
                    <a:pos x="289" y="41"/>
                  </a:cxn>
                  <a:cxn ang="0">
                    <a:pos x="318" y="74"/>
                  </a:cxn>
                  <a:cxn ang="0">
                    <a:pos x="339" y="114"/>
                  </a:cxn>
                  <a:cxn ang="0">
                    <a:pos x="348" y="159"/>
                  </a:cxn>
                  <a:cxn ang="0">
                    <a:pos x="345" y="208"/>
                  </a:cxn>
                  <a:cxn ang="0">
                    <a:pos x="330" y="251"/>
                  </a:cxn>
                  <a:cxn ang="0">
                    <a:pos x="305" y="287"/>
                  </a:cxn>
                  <a:cxn ang="0">
                    <a:pos x="271" y="315"/>
                  </a:cxn>
                  <a:cxn ang="0">
                    <a:pos x="231" y="335"/>
                  </a:cxn>
                  <a:cxn ang="0">
                    <a:pos x="186" y="344"/>
                  </a:cxn>
                  <a:cxn ang="0">
                    <a:pos x="35" y="182"/>
                  </a:cxn>
                  <a:cxn ang="0">
                    <a:pos x="42" y="220"/>
                  </a:cxn>
                  <a:cxn ang="0">
                    <a:pos x="59" y="254"/>
                  </a:cxn>
                  <a:cxn ang="0">
                    <a:pos x="82" y="280"/>
                  </a:cxn>
                  <a:cxn ang="0">
                    <a:pos x="112" y="301"/>
                  </a:cxn>
                  <a:cxn ang="0">
                    <a:pos x="147" y="312"/>
                  </a:cxn>
                  <a:cxn ang="0">
                    <a:pos x="184" y="315"/>
                  </a:cxn>
                  <a:cxn ang="0">
                    <a:pos x="221" y="308"/>
                  </a:cxn>
                  <a:cxn ang="0">
                    <a:pos x="253" y="292"/>
                  </a:cxn>
                  <a:cxn ang="0">
                    <a:pos x="279" y="268"/>
                  </a:cxn>
                  <a:cxn ang="0">
                    <a:pos x="300" y="237"/>
                  </a:cxn>
                  <a:cxn ang="0">
                    <a:pos x="311" y="201"/>
                  </a:cxn>
                  <a:cxn ang="0">
                    <a:pos x="314" y="162"/>
                  </a:cxn>
                  <a:cxn ang="0">
                    <a:pos x="307" y="124"/>
                  </a:cxn>
                  <a:cxn ang="0">
                    <a:pos x="291" y="90"/>
                  </a:cxn>
                  <a:cxn ang="0">
                    <a:pos x="267" y="63"/>
                  </a:cxn>
                  <a:cxn ang="0">
                    <a:pos x="237" y="43"/>
                  </a:cxn>
                  <a:cxn ang="0">
                    <a:pos x="204" y="31"/>
                  </a:cxn>
                  <a:cxn ang="0">
                    <a:pos x="165" y="29"/>
                  </a:cxn>
                  <a:cxn ang="0">
                    <a:pos x="128" y="36"/>
                  </a:cxn>
                  <a:cxn ang="0">
                    <a:pos x="95" y="52"/>
                  </a:cxn>
                  <a:cxn ang="0">
                    <a:pos x="69" y="76"/>
                  </a:cxn>
                  <a:cxn ang="0">
                    <a:pos x="49" y="106"/>
                  </a:cxn>
                  <a:cxn ang="0">
                    <a:pos x="37" y="142"/>
                  </a:cxn>
                  <a:cxn ang="0">
                    <a:pos x="35" y="171"/>
                  </a:cxn>
                  <a:cxn ang="0">
                    <a:pos x="109" y="73"/>
                  </a:cxn>
                  <a:cxn ang="0">
                    <a:pos x="221" y="78"/>
                  </a:cxn>
                  <a:cxn ang="0">
                    <a:pos x="240" y="90"/>
                  </a:cxn>
                  <a:cxn ang="0">
                    <a:pos x="252" y="109"/>
                  </a:cxn>
                  <a:cxn ang="0">
                    <a:pos x="253" y="141"/>
                  </a:cxn>
                  <a:cxn ang="0">
                    <a:pos x="243" y="165"/>
                  </a:cxn>
                  <a:cxn ang="0">
                    <a:pos x="213" y="182"/>
                  </a:cxn>
                  <a:cxn ang="0">
                    <a:pos x="173" y="185"/>
                  </a:cxn>
                  <a:cxn ang="0">
                    <a:pos x="184" y="160"/>
                  </a:cxn>
                  <a:cxn ang="0">
                    <a:pos x="211" y="153"/>
                  </a:cxn>
                  <a:cxn ang="0">
                    <a:pos x="220" y="141"/>
                  </a:cxn>
                  <a:cxn ang="0">
                    <a:pos x="221" y="119"/>
                  </a:cxn>
                  <a:cxn ang="0">
                    <a:pos x="212" y="105"/>
                  </a:cxn>
                  <a:cxn ang="0">
                    <a:pos x="187" y="98"/>
                  </a:cxn>
                </a:cxnLst>
                <a:rect l="0" t="0" r="r" b="b"/>
                <a:pathLst>
                  <a:path w="349" h="344">
                    <a:moveTo>
                      <a:pt x="175" y="344"/>
                    </a:moveTo>
                    <a:lnTo>
                      <a:pt x="163" y="344"/>
                    </a:lnTo>
                    <a:lnTo>
                      <a:pt x="152" y="343"/>
                    </a:lnTo>
                    <a:lnTo>
                      <a:pt x="140" y="341"/>
                    </a:lnTo>
                    <a:lnTo>
                      <a:pt x="129" y="338"/>
                    </a:lnTo>
                    <a:lnTo>
                      <a:pt x="118" y="335"/>
                    </a:lnTo>
                    <a:lnTo>
                      <a:pt x="108" y="331"/>
                    </a:lnTo>
                    <a:lnTo>
                      <a:pt x="97" y="326"/>
                    </a:lnTo>
                    <a:lnTo>
                      <a:pt x="87" y="321"/>
                    </a:lnTo>
                    <a:lnTo>
                      <a:pt x="78" y="315"/>
                    </a:lnTo>
                    <a:lnTo>
                      <a:pt x="69" y="309"/>
                    </a:lnTo>
                    <a:lnTo>
                      <a:pt x="61" y="303"/>
                    </a:lnTo>
                    <a:lnTo>
                      <a:pt x="53" y="295"/>
                    </a:lnTo>
                    <a:lnTo>
                      <a:pt x="44" y="287"/>
                    </a:lnTo>
                    <a:lnTo>
                      <a:pt x="37" y="278"/>
                    </a:lnTo>
                    <a:lnTo>
                      <a:pt x="31" y="270"/>
                    </a:lnTo>
                    <a:lnTo>
                      <a:pt x="25" y="261"/>
                    </a:lnTo>
                    <a:lnTo>
                      <a:pt x="19" y="251"/>
                    </a:lnTo>
                    <a:lnTo>
                      <a:pt x="14" y="240"/>
                    </a:lnTo>
                    <a:lnTo>
                      <a:pt x="10" y="230"/>
                    </a:lnTo>
                    <a:lnTo>
                      <a:pt x="7" y="219"/>
                    </a:lnTo>
                    <a:lnTo>
                      <a:pt x="4" y="208"/>
                    </a:lnTo>
                    <a:lnTo>
                      <a:pt x="2" y="195"/>
                    </a:lnTo>
                    <a:lnTo>
                      <a:pt x="0" y="184"/>
                    </a:lnTo>
                    <a:lnTo>
                      <a:pt x="0" y="171"/>
                    </a:lnTo>
                    <a:lnTo>
                      <a:pt x="0" y="159"/>
                    </a:lnTo>
                    <a:lnTo>
                      <a:pt x="2" y="147"/>
                    </a:lnTo>
                    <a:lnTo>
                      <a:pt x="4" y="135"/>
                    </a:lnTo>
                    <a:lnTo>
                      <a:pt x="7" y="124"/>
                    </a:lnTo>
                    <a:lnTo>
                      <a:pt x="10" y="114"/>
                    </a:lnTo>
                    <a:lnTo>
                      <a:pt x="14" y="103"/>
                    </a:lnTo>
                    <a:lnTo>
                      <a:pt x="19" y="93"/>
                    </a:lnTo>
                    <a:lnTo>
                      <a:pt x="25" y="83"/>
                    </a:lnTo>
                    <a:lnTo>
                      <a:pt x="31" y="74"/>
                    </a:lnTo>
                    <a:lnTo>
                      <a:pt x="37" y="64"/>
                    </a:lnTo>
                    <a:lnTo>
                      <a:pt x="44" y="56"/>
                    </a:lnTo>
                    <a:lnTo>
                      <a:pt x="53" y="48"/>
                    </a:lnTo>
                    <a:lnTo>
                      <a:pt x="61" y="41"/>
                    </a:lnTo>
                    <a:lnTo>
                      <a:pt x="69" y="34"/>
                    </a:lnTo>
                    <a:lnTo>
                      <a:pt x="78" y="28"/>
                    </a:lnTo>
                    <a:lnTo>
                      <a:pt x="87" y="22"/>
                    </a:lnTo>
                    <a:lnTo>
                      <a:pt x="97" y="17"/>
                    </a:lnTo>
                    <a:lnTo>
                      <a:pt x="108" y="1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40" y="3"/>
                    </a:lnTo>
                    <a:lnTo>
                      <a:pt x="152" y="1"/>
                    </a:lnTo>
                    <a:lnTo>
                      <a:pt x="163" y="0"/>
                    </a:lnTo>
                    <a:lnTo>
                      <a:pt x="175" y="0"/>
                    </a:lnTo>
                    <a:lnTo>
                      <a:pt x="186" y="0"/>
                    </a:lnTo>
                    <a:lnTo>
                      <a:pt x="198" y="1"/>
                    </a:lnTo>
                    <a:lnTo>
                      <a:pt x="209" y="3"/>
                    </a:lnTo>
                    <a:lnTo>
                      <a:pt x="220" y="5"/>
                    </a:lnTo>
                    <a:lnTo>
                      <a:pt x="231" y="8"/>
                    </a:lnTo>
                    <a:lnTo>
                      <a:pt x="242" y="12"/>
                    </a:lnTo>
                    <a:lnTo>
                      <a:pt x="252" y="17"/>
                    </a:lnTo>
                    <a:lnTo>
                      <a:pt x="262" y="22"/>
                    </a:lnTo>
                    <a:lnTo>
                      <a:pt x="271" y="28"/>
                    </a:lnTo>
                    <a:lnTo>
                      <a:pt x="280" y="34"/>
                    </a:lnTo>
                    <a:lnTo>
                      <a:pt x="289" y="41"/>
                    </a:lnTo>
                    <a:lnTo>
                      <a:pt x="297" y="48"/>
                    </a:lnTo>
                    <a:lnTo>
                      <a:pt x="305" y="56"/>
                    </a:lnTo>
                    <a:lnTo>
                      <a:pt x="312" y="64"/>
                    </a:lnTo>
                    <a:lnTo>
                      <a:pt x="318" y="74"/>
                    </a:lnTo>
                    <a:lnTo>
                      <a:pt x="324" y="83"/>
                    </a:lnTo>
                    <a:lnTo>
                      <a:pt x="330" y="93"/>
                    </a:lnTo>
                    <a:lnTo>
                      <a:pt x="334" y="103"/>
                    </a:lnTo>
                    <a:lnTo>
                      <a:pt x="339" y="114"/>
                    </a:lnTo>
                    <a:lnTo>
                      <a:pt x="343" y="124"/>
                    </a:lnTo>
                    <a:lnTo>
                      <a:pt x="345" y="135"/>
                    </a:lnTo>
                    <a:lnTo>
                      <a:pt x="347" y="147"/>
                    </a:lnTo>
                    <a:lnTo>
                      <a:pt x="348" y="159"/>
                    </a:lnTo>
                    <a:lnTo>
                      <a:pt x="349" y="171"/>
                    </a:lnTo>
                    <a:lnTo>
                      <a:pt x="348" y="184"/>
                    </a:lnTo>
                    <a:lnTo>
                      <a:pt x="347" y="195"/>
                    </a:lnTo>
                    <a:lnTo>
                      <a:pt x="345" y="208"/>
                    </a:lnTo>
                    <a:lnTo>
                      <a:pt x="343" y="219"/>
                    </a:lnTo>
                    <a:lnTo>
                      <a:pt x="339" y="230"/>
                    </a:lnTo>
                    <a:lnTo>
                      <a:pt x="334" y="240"/>
                    </a:lnTo>
                    <a:lnTo>
                      <a:pt x="330" y="251"/>
                    </a:lnTo>
                    <a:lnTo>
                      <a:pt x="324" y="261"/>
                    </a:lnTo>
                    <a:lnTo>
                      <a:pt x="318" y="270"/>
                    </a:lnTo>
                    <a:lnTo>
                      <a:pt x="312" y="278"/>
                    </a:lnTo>
                    <a:lnTo>
                      <a:pt x="305" y="287"/>
                    </a:lnTo>
                    <a:lnTo>
                      <a:pt x="297" y="295"/>
                    </a:lnTo>
                    <a:lnTo>
                      <a:pt x="289" y="303"/>
                    </a:lnTo>
                    <a:lnTo>
                      <a:pt x="280" y="309"/>
                    </a:lnTo>
                    <a:lnTo>
                      <a:pt x="271" y="315"/>
                    </a:lnTo>
                    <a:lnTo>
                      <a:pt x="262" y="321"/>
                    </a:lnTo>
                    <a:lnTo>
                      <a:pt x="252" y="326"/>
                    </a:lnTo>
                    <a:lnTo>
                      <a:pt x="242" y="331"/>
                    </a:lnTo>
                    <a:lnTo>
                      <a:pt x="231" y="335"/>
                    </a:lnTo>
                    <a:lnTo>
                      <a:pt x="220" y="338"/>
                    </a:lnTo>
                    <a:lnTo>
                      <a:pt x="209" y="341"/>
                    </a:lnTo>
                    <a:lnTo>
                      <a:pt x="198" y="343"/>
                    </a:lnTo>
                    <a:lnTo>
                      <a:pt x="186" y="344"/>
                    </a:lnTo>
                    <a:lnTo>
                      <a:pt x="175" y="344"/>
                    </a:lnTo>
                    <a:lnTo>
                      <a:pt x="175" y="344"/>
                    </a:lnTo>
                    <a:close/>
                    <a:moveTo>
                      <a:pt x="35" y="171"/>
                    </a:moveTo>
                    <a:lnTo>
                      <a:pt x="35" y="182"/>
                    </a:lnTo>
                    <a:lnTo>
                      <a:pt x="36" y="191"/>
                    </a:lnTo>
                    <a:lnTo>
                      <a:pt x="37" y="201"/>
                    </a:lnTo>
                    <a:lnTo>
                      <a:pt x="39" y="211"/>
                    </a:lnTo>
                    <a:lnTo>
                      <a:pt x="42" y="220"/>
                    </a:lnTo>
                    <a:lnTo>
                      <a:pt x="45" y="229"/>
                    </a:lnTo>
                    <a:lnTo>
                      <a:pt x="49" y="237"/>
                    </a:lnTo>
                    <a:lnTo>
                      <a:pt x="54" y="245"/>
                    </a:lnTo>
                    <a:lnTo>
                      <a:pt x="59" y="254"/>
                    </a:lnTo>
                    <a:lnTo>
                      <a:pt x="64" y="261"/>
                    </a:lnTo>
                    <a:lnTo>
                      <a:pt x="69" y="268"/>
                    </a:lnTo>
                    <a:lnTo>
                      <a:pt x="75" y="274"/>
                    </a:lnTo>
                    <a:lnTo>
                      <a:pt x="82" y="280"/>
                    </a:lnTo>
                    <a:lnTo>
                      <a:pt x="88" y="286"/>
                    </a:lnTo>
                    <a:lnTo>
                      <a:pt x="95" y="292"/>
                    </a:lnTo>
                    <a:lnTo>
                      <a:pt x="104" y="297"/>
                    </a:lnTo>
                    <a:lnTo>
                      <a:pt x="112" y="301"/>
                    </a:lnTo>
                    <a:lnTo>
                      <a:pt x="120" y="305"/>
                    </a:lnTo>
                    <a:lnTo>
                      <a:pt x="128" y="308"/>
                    </a:lnTo>
                    <a:lnTo>
                      <a:pt x="137" y="310"/>
                    </a:lnTo>
                    <a:lnTo>
                      <a:pt x="147" y="312"/>
                    </a:lnTo>
                    <a:lnTo>
                      <a:pt x="156" y="314"/>
                    </a:lnTo>
                    <a:lnTo>
                      <a:pt x="165" y="315"/>
                    </a:lnTo>
                    <a:lnTo>
                      <a:pt x="175" y="315"/>
                    </a:lnTo>
                    <a:lnTo>
                      <a:pt x="184" y="315"/>
                    </a:lnTo>
                    <a:lnTo>
                      <a:pt x="194" y="314"/>
                    </a:lnTo>
                    <a:lnTo>
                      <a:pt x="204" y="312"/>
                    </a:lnTo>
                    <a:lnTo>
                      <a:pt x="212" y="310"/>
                    </a:lnTo>
                    <a:lnTo>
                      <a:pt x="221" y="308"/>
                    </a:lnTo>
                    <a:lnTo>
                      <a:pt x="229" y="305"/>
                    </a:lnTo>
                    <a:lnTo>
                      <a:pt x="237" y="301"/>
                    </a:lnTo>
                    <a:lnTo>
                      <a:pt x="246" y="297"/>
                    </a:lnTo>
                    <a:lnTo>
                      <a:pt x="253" y="292"/>
                    </a:lnTo>
                    <a:lnTo>
                      <a:pt x="260" y="286"/>
                    </a:lnTo>
                    <a:lnTo>
                      <a:pt x="267" y="280"/>
                    </a:lnTo>
                    <a:lnTo>
                      <a:pt x="273" y="274"/>
                    </a:lnTo>
                    <a:lnTo>
                      <a:pt x="279" y="268"/>
                    </a:lnTo>
                    <a:lnTo>
                      <a:pt x="285" y="261"/>
                    </a:lnTo>
                    <a:lnTo>
                      <a:pt x="291" y="254"/>
                    </a:lnTo>
                    <a:lnTo>
                      <a:pt x="296" y="245"/>
                    </a:lnTo>
                    <a:lnTo>
                      <a:pt x="300" y="237"/>
                    </a:lnTo>
                    <a:lnTo>
                      <a:pt x="304" y="229"/>
                    </a:lnTo>
                    <a:lnTo>
                      <a:pt x="307" y="220"/>
                    </a:lnTo>
                    <a:lnTo>
                      <a:pt x="309" y="211"/>
                    </a:lnTo>
                    <a:lnTo>
                      <a:pt x="311" y="201"/>
                    </a:lnTo>
                    <a:lnTo>
                      <a:pt x="313" y="191"/>
                    </a:lnTo>
                    <a:lnTo>
                      <a:pt x="314" y="182"/>
                    </a:lnTo>
                    <a:lnTo>
                      <a:pt x="314" y="171"/>
                    </a:lnTo>
                    <a:lnTo>
                      <a:pt x="314" y="162"/>
                    </a:lnTo>
                    <a:lnTo>
                      <a:pt x="313" y="151"/>
                    </a:lnTo>
                    <a:lnTo>
                      <a:pt x="311" y="142"/>
                    </a:lnTo>
                    <a:lnTo>
                      <a:pt x="309" y="132"/>
                    </a:lnTo>
                    <a:lnTo>
                      <a:pt x="307" y="124"/>
                    </a:lnTo>
                    <a:lnTo>
                      <a:pt x="304" y="115"/>
                    </a:lnTo>
                    <a:lnTo>
                      <a:pt x="300" y="106"/>
                    </a:lnTo>
                    <a:lnTo>
                      <a:pt x="296" y="98"/>
                    </a:lnTo>
                    <a:lnTo>
                      <a:pt x="291" y="90"/>
                    </a:lnTo>
                    <a:lnTo>
                      <a:pt x="285" y="83"/>
                    </a:lnTo>
                    <a:lnTo>
                      <a:pt x="279" y="76"/>
                    </a:lnTo>
                    <a:lnTo>
                      <a:pt x="273" y="70"/>
                    </a:lnTo>
                    <a:lnTo>
                      <a:pt x="267" y="63"/>
                    </a:lnTo>
                    <a:lnTo>
                      <a:pt x="260" y="57"/>
                    </a:lnTo>
                    <a:lnTo>
                      <a:pt x="253" y="52"/>
                    </a:lnTo>
                    <a:lnTo>
                      <a:pt x="246" y="47"/>
                    </a:lnTo>
                    <a:lnTo>
                      <a:pt x="237" y="43"/>
                    </a:lnTo>
                    <a:lnTo>
                      <a:pt x="229" y="39"/>
                    </a:lnTo>
                    <a:lnTo>
                      <a:pt x="221" y="36"/>
                    </a:lnTo>
                    <a:lnTo>
                      <a:pt x="212" y="34"/>
                    </a:lnTo>
                    <a:lnTo>
                      <a:pt x="204" y="31"/>
                    </a:lnTo>
                    <a:lnTo>
                      <a:pt x="194" y="30"/>
                    </a:lnTo>
                    <a:lnTo>
                      <a:pt x="184" y="29"/>
                    </a:lnTo>
                    <a:lnTo>
                      <a:pt x="175" y="29"/>
                    </a:lnTo>
                    <a:lnTo>
                      <a:pt x="165" y="29"/>
                    </a:lnTo>
                    <a:lnTo>
                      <a:pt x="156" y="30"/>
                    </a:lnTo>
                    <a:lnTo>
                      <a:pt x="147" y="31"/>
                    </a:lnTo>
                    <a:lnTo>
                      <a:pt x="137" y="34"/>
                    </a:lnTo>
                    <a:lnTo>
                      <a:pt x="128" y="36"/>
                    </a:lnTo>
                    <a:lnTo>
                      <a:pt x="120" y="39"/>
                    </a:lnTo>
                    <a:lnTo>
                      <a:pt x="112" y="43"/>
                    </a:lnTo>
                    <a:lnTo>
                      <a:pt x="104" y="47"/>
                    </a:lnTo>
                    <a:lnTo>
                      <a:pt x="95" y="52"/>
                    </a:lnTo>
                    <a:lnTo>
                      <a:pt x="88" y="57"/>
                    </a:lnTo>
                    <a:lnTo>
                      <a:pt x="82" y="63"/>
                    </a:lnTo>
                    <a:lnTo>
                      <a:pt x="75" y="70"/>
                    </a:lnTo>
                    <a:lnTo>
                      <a:pt x="69" y="76"/>
                    </a:lnTo>
                    <a:lnTo>
                      <a:pt x="64" y="83"/>
                    </a:lnTo>
                    <a:lnTo>
                      <a:pt x="59" y="90"/>
                    </a:lnTo>
                    <a:lnTo>
                      <a:pt x="54" y="98"/>
                    </a:lnTo>
                    <a:lnTo>
                      <a:pt x="49" y="106"/>
                    </a:lnTo>
                    <a:lnTo>
                      <a:pt x="45" y="115"/>
                    </a:lnTo>
                    <a:lnTo>
                      <a:pt x="42" y="124"/>
                    </a:lnTo>
                    <a:lnTo>
                      <a:pt x="39" y="132"/>
                    </a:lnTo>
                    <a:lnTo>
                      <a:pt x="37" y="142"/>
                    </a:lnTo>
                    <a:lnTo>
                      <a:pt x="36" y="151"/>
                    </a:lnTo>
                    <a:lnTo>
                      <a:pt x="35" y="162"/>
                    </a:lnTo>
                    <a:lnTo>
                      <a:pt x="35" y="171"/>
                    </a:lnTo>
                    <a:lnTo>
                      <a:pt x="35" y="171"/>
                    </a:lnTo>
                    <a:close/>
                    <a:moveTo>
                      <a:pt x="138" y="185"/>
                    </a:moveTo>
                    <a:lnTo>
                      <a:pt x="138" y="271"/>
                    </a:lnTo>
                    <a:lnTo>
                      <a:pt x="109" y="271"/>
                    </a:lnTo>
                    <a:lnTo>
                      <a:pt x="109" y="73"/>
                    </a:lnTo>
                    <a:lnTo>
                      <a:pt x="184" y="73"/>
                    </a:lnTo>
                    <a:lnTo>
                      <a:pt x="201" y="74"/>
                    </a:lnTo>
                    <a:lnTo>
                      <a:pt x="215" y="76"/>
                    </a:lnTo>
                    <a:lnTo>
                      <a:pt x="221" y="78"/>
                    </a:lnTo>
                    <a:lnTo>
                      <a:pt x="226" y="80"/>
                    </a:lnTo>
                    <a:lnTo>
                      <a:pt x="232" y="83"/>
                    </a:lnTo>
                    <a:lnTo>
                      <a:pt x="236" y="86"/>
                    </a:lnTo>
                    <a:lnTo>
                      <a:pt x="240" y="90"/>
                    </a:lnTo>
                    <a:lnTo>
                      <a:pt x="245" y="94"/>
                    </a:lnTo>
                    <a:lnTo>
                      <a:pt x="248" y="98"/>
                    </a:lnTo>
                    <a:lnTo>
                      <a:pt x="250" y="103"/>
                    </a:lnTo>
                    <a:lnTo>
                      <a:pt x="252" y="109"/>
                    </a:lnTo>
                    <a:lnTo>
                      <a:pt x="253" y="116"/>
                    </a:lnTo>
                    <a:lnTo>
                      <a:pt x="254" y="122"/>
                    </a:lnTo>
                    <a:lnTo>
                      <a:pt x="254" y="129"/>
                    </a:lnTo>
                    <a:lnTo>
                      <a:pt x="253" y="141"/>
                    </a:lnTo>
                    <a:lnTo>
                      <a:pt x="250" y="152"/>
                    </a:lnTo>
                    <a:lnTo>
                      <a:pt x="248" y="156"/>
                    </a:lnTo>
                    <a:lnTo>
                      <a:pt x="246" y="161"/>
                    </a:lnTo>
                    <a:lnTo>
                      <a:pt x="243" y="165"/>
                    </a:lnTo>
                    <a:lnTo>
                      <a:pt x="239" y="168"/>
                    </a:lnTo>
                    <a:lnTo>
                      <a:pt x="231" y="174"/>
                    </a:lnTo>
                    <a:lnTo>
                      <a:pt x="223" y="179"/>
                    </a:lnTo>
                    <a:lnTo>
                      <a:pt x="213" y="182"/>
                    </a:lnTo>
                    <a:lnTo>
                      <a:pt x="203" y="184"/>
                    </a:lnTo>
                    <a:lnTo>
                      <a:pt x="259" y="271"/>
                    </a:lnTo>
                    <a:lnTo>
                      <a:pt x="225" y="271"/>
                    </a:lnTo>
                    <a:lnTo>
                      <a:pt x="173" y="185"/>
                    </a:lnTo>
                    <a:lnTo>
                      <a:pt x="138" y="185"/>
                    </a:lnTo>
                    <a:close/>
                    <a:moveTo>
                      <a:pt x="138" y="160"/>
                    </a:moveTo>
                    <a:lnTo>
                      <a:pt x="174" y="160"/>
                    </a:lnTo>
                    <a:lnTo>
                      <a:pt x="184" y="160"/>
                    </a:lnTo>
                    <a:lnTo>
                      <a:pt x="192" y="159"/>
                    </a:lnTo>
                    <a:lnTo>
                      <a:pt x="201" y="158"/>
                    </a:lnTo>
                    <a:lnTo>
                      <a:pt x="208" y="154"/>
                    </a:lnTo>
                    <a:lnTo>
                      <a:pt x="211" y="153"/>
                    </a:lnTo>
                    <a:lnTo>
                      <a:pt x="214" y="151"/>
                    </a:lnTo>
                    <a:lnTo>
                      <a:pt x="217" y="148"/>
                    </a:lnTo>
                    <a:lnTo>
                      <a:pt x="219" y="145"/>
                    </a:lnTo>
                    <a:lnTo>
                      <a:pt x="220" y="141"/>
                    </a:lnTo>
                    <a:lnTo>
                      <a:pt x="221" y="137"/>
                    </a:lnTo>
                    <a:lnTo>
                      <a:pt x="222" y="132"/>
                    </a:lnTo>
                    <a:lnTo>
                      <a:pt x="222" y="127"/>
                    </a:lnTo>
                    <a:lnTo>
                      <a:pt x="221" y="119"/>
                    </a:lnTo>
                    <a:lnTo>
                      <a:pt x="219" y="112"/>
                    </a:lnTo>
                    <a:lnTo>
                      <a:pt x="217" y="109"/>
                    </a:lnTo>
                    <a:lnTo>
                      <a:pt x="215" y="107"/>
                    </a:lnTo>
                    <a:lnTo>
                      <a:pt x="212" y="105"/>
                    </a:lnTo>
                    <a:lnTo>
                      <a:pt x="209" y="103"/>
                    </a:lnTo>
                    <a:lnTo>
                      <a:pt x="202" y="101"/>
                    </a:lnTo>
                    <a:lnTo>
                      <a:pt x="195" y="99"/>
                    </a:lnTo>
                    <a:lnTo>
                      <a:pt x="187" y="98"/>
                    </a:lnTo>
                    <a:lnTo>
                      <a:pt x="179" y="98"/>
                    </a:lnTo>
                    <a:lnTo>
                      <a:pt x="138" y="98"/>
                    </a:lnTo>
                    <a:lnTo>
                      <a:pt x="138" y="16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</p:grp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3422AF6F-FABD-4DB7-9DFB-0E5D7E49F64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998683" y="1382470"/>
            <a:ext cx="5678306" cy="4408732"/>
          </a:xfrm>
        </p:spPr>
        <p:txBody>
          <a:bodyPr>
            <a:noAutofit/>
          </a:bodyPr>
          <a:lstStyle>
            <a:lvl1pPr>
              <a:spcBef>
                <a:spcPts val="600"/>
              </a:spcBef>
              <a:spcAft>
                <a:spcPts val="1200"/>
              </a:spcAft>
              <a:defRPr sz="2800">
                <a:solidFill>
                  <a:srgbClr val="00467F"/>
                </a:solidFill>
              </a:defRPr>
            </a:lvl1pPr>
            <a:lvl2pPr>
              <a:spcBef>
                <a:spcPts val="600"/>
              </a:spcBef>
              <a:spcAft>
                <a:spcPts val="1200"/>
              </a:spcAft>
              <a:defRPr sz="2400">
                <a:solidFill>
                  <a:srgbClr val="00467F"/>
                </a:solidFill>
              </a:defRPr>
            </a:lvl2pPr>
            <a:lvl3pPr>
              <a:spcBef>
                <a:spcPts val="600"/>
              </a:spcBef>
              <a:spcAft>
                <a:spcPts val="1200"/>
              </a:spcAft>
              <a:defRPr sz="2000">
                <a:solidFill>
                  <a:srgbClr val="00467F"/>
                </a:solidFill>
              </a:defRPr>
            </a:lvl3pPr>
            <a:lvl4pPr>
              <a:spcBef>
                <a:spcPts val="600"/>
              </a:spcBef>
              <a:spcAft>
                <a:spcPts val="1200"/>
              </a:spcAft>
              <a:defRPr sz="1800">
                <a:solidFill>
                  <a:srgbClr val="00467F"/>
                </a:solidFill>
              </a:defRPr>
            </a:lvl4pPr>
            <a:lvl5pPr>
              <a:spcBef>
                <a:spcPts val="600"/>
              </a:spcBef>
              <a:spcAft>
                <a:spcPts val="1200"/>
              </a:spcAft>
              <a:defRPr sz="1600">
                <a:solidFill>
                  <a:srgbClr val="00467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720096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3D35CDA-D5D3-4DEC-AACD-7EE62798768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8078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E4E4E4"/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Line 5"/>
          <p:cNvSpPr>
            <a:spLocks noChangeShapeType="1"/>
          </p:cNvSpPr>
          <p:nvPr userDrawn="1"/>
        </p:nvSpPr>
        <p:spPr bwMode="auto">
          <a:xfrm>
            <a:off x="548410" y="752195"/>
            <a:ext cx="11099030" cy="0"/>
          </a:xfrm>
          <a:prstGeom prst="line">
            <a:avLst/>
          </a:prstGeom>
          <a:noFill/>
          <a:ln w="15875" cap="rnd">
            <a:solidFill>
              <a:srgbClr val="EEECE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588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198438"/>
            <a:ext cx="8229600" cy="792162"/>
          </a:xfrm>
          <a:prstGeom prst="rect">
            <a:avLst/>
          </a:prstGeom>
        </p:spPr>
        <p:txBody>
          <a:bodyPr lIns="101882" tIns="50941" rIns="101882" bIns="50941"/>
          <a:lstStyle>
            <a:lvl1pPr>
              <a:defRPr sz="2382">
                <a:solidFill>
                  <a:srgbClr val="FFFFFF"/>
                </a:solidFill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08000" y="1295400"/>
            <a:ext cx="9245600" cy="609600"/>
          </a:xfrm>
          <a:prstGeom prst="rect">
            <a:avLst/>
          </a:prstGeom>
        </p:spPr>
        <p:txBody>
          <a:bodyPr vert="horz" lIns="101882" tIns="50941" rIns="101882" bIns="50941"/>
          <a:lstStyle>
            <a:lvl1pPr marL="0" indent="0">
              <a:buNone/>
              <a:defRPr sz="2382">
                <a:solidFill>
                  <a:srgbClr val="34D1C9"/>
                </a:solidFill>
                <a:latin typeface="Trebuchet MS"/>
                <a:cs typeface="Trebuchet MS"/>
              </a:defRPr>
            </a:lvl1pPr>
            <a:lvl2pPr>
              <a:defRPr>
                <a:latin typeface="Trebuchet MS"/>
                <a:cs typeface="Trebuchet MS"/>
              </a:defRPr>
            </a:lvl2pPr>
            <a:lvl3pPr>
              <a:defRPr>
                <a:latin typeface="Trebuchet MS"/>
                <a:cs typeface="Trebuchet MS"/>
              </a:defRPr>
            </a:lvl3pPr>
            <a:lvl4pPr>
              <a:defRPr>
                <a:latin typeface="Trebuchet MS"/>
                <a:cs typeface="Trebuchet MS"/>
              </a:defRPr>
            </a:lvl4pPr>
            <a:lvl5pPr>
              <a:defRPr>
                <a:latin typeface="Trebuchet MS"/>
                <a:cs typeface="Trebuchet M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08000" y="2133600"/>
            <a:ext cx="9245600" cy="609600"/>
          </a:xfrm>
          <a:prstGeom prst="rect">
            <a:avLst/>
          </a:prstGeom>
        </p:spPr>
        <p:txBody>
          <a:bodyPr vert="horz" lIns="101882" tIns="50941" rIns="101882" bIns="50941"/>
          <a:lstStyle>
            <a:lvl1pPr marL="0" indent="0">
              <a:buNone/>
              <a:defRPr sz="1235">
                <a:solidFill>
                  <a:srgbClr val="F4F4F4"/>
                </a:solidFill>
                <a:latin typeface="Trebuchet MS"/>
                <a:cs typeface="Trebuchet MS"/>
              </a:defRPr>
            </a:lvl1pPr>
            <a:lvl2pPr>
              <a:defRPr>
                <a:latin typeface="Trebuchet MS"/>
                <a:cs typeface="Trebuchet MS"/>
              </a:defRPr>
            </a:lvl2pPr>
            <a:lvl3pPr>
              <a:defRPr>
                <a:latin typeface="Trebuchet MS"/>
                <a:cs typeface="Trebuchet MS"/>
              </a:defRPr>
            </a:lvl3pPr>
            <a:lvl4pPr>
              <a:defRPr>
                <a:latin typeface="Trebuchet MS"/>
                <a:cs typeface="Trebuchet MS"/>
              </a:defRPr>
            </a:lvl4pPr>
            <a:lvl5pPr>
              <a:defRPr>
                <a:latin typeface="Trebuchet MS"/>
                <a:cs typeface="Trebuchet M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1213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2DF0-4731-4B15-8F61-4B489C262373}" type="datetimeFigureOut">
              <a:rPr lang="en-AU" smtClean="0"/>
              <a:t>25/07/2020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0F002-2DCC-479A-8C45-9C07D03A20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5900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2DF0-4731-4B15-8F61-4B489C262373}" type="datetimeFigureOut">
              <a:rPr lang="en-AU" smtClean="0"/>
              <a:t>25/07/2020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0F002-2DCC-479A-8C45-9C07D03A20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3156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2DF0-4731-4B15-8F61-4B489C262373}" type="datetimeFigureOut">
              <a:rPr lang="en-AU" smtClean="0"/>
              <a:t>25/07/2020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0F002-2DCC-479A-8C45-9C07D03A20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4975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2DF0-4731-4B15-8F61-4B489C262373}" type="datetimeFigureOut">
              <a:rPr lang="en-AU" smtClean="0"/>
              <a:t>25/07/2020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0F002-2DCC-479A-8C45-9C07D03A20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7731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0535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CFDB1C8-B3BE-4272-876F-DAE80660736D}"/>
              </a:ext>
            </a:extLst>
          </p:cNvPr>
          <p:cNvSpPr/>
          <p:nvPr userDrawn="1"/>
        </p:nvSpPr>
        <p:spPr>
          <a:xfrm>
            <a:off x="0" y="0"/>
            <a:ext cx="260363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946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E4E4E4"/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0046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46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C7B2DF0-4731-4B15-8F61-4B489C262373}" type="datetimeFigureOut">
              <a:rPr lang="en-AU" smtClean="0"/>
              <a:pPr/>
              <a:t>25/07/2020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46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46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960F002-2DCC-479A-8C45-9C07D03A2052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728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62" r:id="rId9"/>
    <p:sldLayoutId id="2147483656" r:id="rId10"/>
    <p:sldLayoutId id="2147483657" r:id="rId11"/>
    <p:sldLayoutId id="2147483658" r:id="rId12"/>
    <p:sldLayoutId id="2147483659" r:id="rId13"/>
    <p:sldLayoutId id="214748366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467F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467F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467F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467F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467F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467F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7A40DFC-1E5F-4672-AF1F-9C3CB3EEA3B9}"/>
              </a:ext>
            </a:extLst>
          </p:cNvPr>
          <p:cNvSpPr txBox="1"/>
          <p:nvPr/>
        </p:nvSpPr>
        <p:spPr>
          <a:xfrm>
            <a:off x="631446" y="2100964"/>
            <a:ext cx="1720468" cy="116647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1200" b="1" dirty="0"/>
              <a:t>Authentic practice activity</a:t>
            </a:r>
            <a:br>
              <a:rPr lang="en-US" sz="1200" b="1" dirty="0"/>
            </a:br>
            <a:r>
              <a:rPr lang="en-US" sz="1200" b="1" dirty="0"/>
              <a:t>(formative)</a:t>
            </a:r>
          </a:p>
          <a:p>
            <a:r>
              <a:rPr lang="en-US" sz="1000" dirty="0"/>
              <a:t>Online quiz</a:t>
            </a:r>
          </a:p>
          <a:p>
            <a:r>
              <a:rPr lang="en-US" sz="1000" dirty="0"/>
              <a:t>Scenario</a:t>
            </a:r>
          </a:p>
          <a:p>
            <a:r>
              <a:rPr lang="en-US" sz="1000" dirty="0"/>
              <a:t>Interactive video</a:t>
            </a:r>
          </a:p>
          <a:p>
            <a:r>
              <a:rPr lang="en-US" sz="1000" dirty="0"/>
              <a:t>Job aide</a:t>
            </a:r>
          </a:p>
          <a:p>
            <a:r>
              <a:rPr lang="en-US" sz="1000" dirty="0"/>
              <a:t>Office challenge</a:t>
            </a:r>
          </a:p>
          <a:p>
            <a:r>
              <a:rPr lang="en-US" sz="1000" dirty="0"/>
              <a:t>Miro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795075-CB71-47B8-AEE6-9FB709F30721}"/>
              </a:ext>
            </a:extLst>
          </p:cNvPr>
          <p:cNvSpPr txBox="1"/>
          <p:nvPr/>
        </p:nvSpPr>
        <p:spPr>
          <a:xfrm>
            <a:off x="631446" y="422186"/>
            <a:ext cx="1807095" cy="227371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1200" b="1" dirty="0"/>
              <a:t>Essential content</a:t>
            </a:r>
          </a:p>
          <a:p>
            <a:r>
              <a:rPr lang="en-US" sz="1000" dirty="0"/>
              <a:t>Text</a:t>
            </a:r>
          </a:p>
          <a:p>
            <a:r>
              <a:rPr lang="en-US" sz="1000" dirty="0"/>
              <a:t>Video</a:t>
            </a:r>
          </a:p>
          <a:p>
            <a:r>
              <a:rPr lang="en-US" sz="1000" dirty="0"/>
              <a:t>Case Study</a:t>
            </a:r>
          </a:p>
          <a:p>
            <a:r>
              <a:rPr lang="en-US" sz="1000" dirty="0"/>
              <a:t>Article</a:t>
            </a:r>
          </a:p>
          <a:p>
            <a:r>
              <a:rPr lang="en-US" sz="1000" dirty="0"/>
              <a:t>Expert video</a:t>
            </a:r>
          </a:p>
          <a:p>
            <a:r>
              <a:rPr lang="en-US" sz="1000" dirty="0"/>
              <a:t>Infographics</a:t>
            </a:r>
          </a:p>
          <a:p>
            <a:r>
              <a:rPr lang="en-US" sz="1000" dirty="0"/>
              <a:t>Screencast explainer</a:t>
            </a:r>
          </a:p>
          <a:p>
            <a:r>
              <a:rPr lang="en-US" sz="1000" dirty="0"/>
              <a:t>Podcast</a:t>
            </a:r>
          </a:p>
          <a:p>
            <a:endParaRPr lang="en-US" sz="10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F4CC084-9082-4CBA-88E3-88AE903611BE}"/>
              </a:ext>
            </a:extLst>
          </p:cNvPr>
          <p:cNvCxnSpPr>
            <a:cxnSpLocks/>
            <a:stCxn id="36" idx="1"/>
          </p:cNvCxnSpPr>
          <p:nvPr/>
        </p:nvCxnSpPr>
        <p:spPr>
          <a:xfrm flipH="1">
            <a:off x="8275120" y="2540162"/>
            <a:ext cx="346342" cy="179594"/>
          </a:xfrm>
          <a:prstGeom prst="straightConnector1">
            <a:avLst/>
          </a:prstGeom>
          <a:ln w="38100" cmpd="sng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477EED3-AEA5-4110-B20E-35654253B9DC}"/>
              </a:ext>
            </a:extLst>
          </p:cNvPr>
          <p:cNvCxnSpPr>
            <a:cxnSpLocks/>
          </p:cNvCxnSpPr>
          <p:nvPr/>
        </p:nvCxnSpPr>
        <p:spPr>
          <a:xfrm>
            <a:off x="1019479" y="6392860"/>
            <a:ext cx="552300" cy="0"/>
          </a:xfrm>
          <a:prstGeom prst="straightConnector1">
            <a:avLst/>
          </a:prstGeom>
          <a:ln w="38100" cmpd="sng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63504886-32C2-4B6D-933C-B701C3417C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79" y="2100964"/>
            <a:ext cx="307777" cy="30777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20F02DD-ACD7-45DF-94D4-2A2CFC59F9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41" y="465804"/>
            <a:ext cx="300789" cy="300789"/>
          </a:xfrm>
          <a:prstGeom prst="rect">
            <a:avLst/>
          </a:prstGeom>
        </p:spPr>
      </p:pic>
      <p:pic>
        <p:nvPicPr>
          <p:cNvPr id="18" name="Picture 17" descr="actions.png">
            <a:extLst>
              <a:ext uri="{FF2B5EF4-FFF2-40B4-BE49-F238E27FC236}">
                <a16:creationId xmlns:a16="http://schemas.microsoft.com/office/drawing/2014/main" id="{060BEF46-B882-4E41-A447-A44B43091B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085" y="2781573"/>
            <a:ext cx="310223" cy="280806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D84512D-4CC3-4778-8E21-906D5E2FBCE5}"/>
              </a:ext>
            </a:extLst>
          </p:cNvPr>
          <p:cNvCxnSpPr>
            <a:cxnSpLocks/>
          </p:cNvCxnSpPr>
          <p:nvPr/>
        </p:nvCxnSpPr>
        <p:spPr>
          <a:xfrm flipH="1">
            <a:off x="1008859" y="6046912"/>
            <a:ext cx="599496" cy="0"/>
          </a:xfrm>
          <a:prstGeom prst="straightConnector1">
            <a:avLst/>
          </a:prstGeom>
          <a:ln w="38100" cmpd="sng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BC5DDE4-406B-4F14-AEDE-AC9C30012539}"/>
              </a:ext>
            </a:extLst>
          </p:cNvPr>
          <p:cNvSpPr txBox="1"/>
          <p:nvPr/>
        </p:nvSpPr>
        <p:spPr>
          <a:xfrm>
            <a:off x="631446" y="3784765"/>
            <a:ext cx="1708084" cy="114834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1200" b="1" dirty="0"/>
              <a:t>Action to reach the goal</a:t>
            </a:r>
            <a:br>
              <a:rPr lang="en-US" sz="1200" b="1" dirty="0"/>
            </a:br>
            <a:r>
              <a:rPr lang="en-US" sz="1200" b="1" dirty="0"/>
              <a:t>(summative)</a:t>
            </a:r>
          </a:p>
          <a:p>
            <a:r>
              <a:rPr lang="en-US" sz="1000" dirty="0"/>
              <a:t>Essay, Paper, Presentation</a:t>
            </a:r>
          </a:p>
          <a:p>
            <a:r>
              <a:rPr lang="en-US" sz="1000" dirty="0"/>
              <a:t>Identify, Ask, Question, Challenge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191F467-DDCD-4AC6-ABE7-F0FCB5026607}"/>
              </a:ext>
            </a:extLst>
          </p:cNvPr>
          <p:cNvCxnSpPr>
            <a:cxnSpLocks/>
          </p:cNvCxnSpPr>
          <p:nvPr/>
        </p:nvCxnSpPr>
        <p:spPr>
          <a:xfrm flipV="1">
            <a:off x="858136" y="6121363"/>
            <a:ext cx="0" cy="407632"/>
          </a:xfrm>
          <a:prstGeom prst="straightConnector1">
            <a:avLst/>
          </a:prstGeom>
          <a:ln w="38100" cmpd="sng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6176DE00-0BD4-4623-B650-00FF5446AB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82" y="4863295"/>
            <a:ext cx="431110" cy="43111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47524AD-44F5-446C-A4AC-F5BFF53E564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406" y="2709076"/>
            <a:ext cx="495659" cy="495659"/>
          </a:xfrm>
          <a:prstGeom prst="rect">
            <a:avLst/>
          </a:prstGeom>
        </p:spPr>
      </p:pic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C72FDF4-2868-42C7-BBC9-B4E42977D6AF}"/>
              </a:ext>
            </a:extLst>
          </p:cNvPr>
          <p:cNvCxnSpPr>
            <a:cxnSpLocks/>
          </p:cNvCxnSpPr>
          <p:nvPr/>
        </p:nvCxnSpPr>
        <p:spPr>
          <a:xfrm>
            <a:off x="6925056" y="2962245"/>
            <a:ext cx="454794" cy="0"/>
          </a:xfrm>
          <a:prstGeom prst="straightConnector1">
            <a:avLst/>
          </a:prstGeom>
          <a:ln w="38100" cmpd="sng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4E0A8A90-1845-4127-B882-3A9B148F5708}"/>
              </a:ext>
            </a:extLst>
          </p:cNvPr>
          <p:cNvCxnSpPr/>
          <p:nvPr/>
        </p:nvCxnSpPr>
        <p:spPr>
          <a:xfrm flipH="1">
            <a:off x="1828006" y="6039965"/>
            <a:ext cx="688" cy="369806"/>
          </a:xfrm>
          <a:prstGeom prst="straightConnector1">
            <a:avLst/>
          </a:prstGeom>
          <a:ln w="38100" cmpd="sng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542120B0-8EA6-477F-9113-F3F3589D6E1E}"/>
              </a:ext>
            </a:extLst>
          </p:cNvPr>
          <p:cNvSpPr/>
          <p:nvPr/>
        </p:nvSpPr>
        <p:spPr>
          <a:xfrm>
            <a:off x="631446" y="4834264"/>
            <a:ext cx="1806407" cy="147732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en-US" sz="1200" b="1" dirty="0"/>
              <a:t>Goal</a:t>
            </a:r>
            <a:endParaRPr lang="en-US" sz="1000" b="1" dirty="0"/>
          </a:p>
          <a:p>
            <a:r>
              <a:rPr lang="en-US" sz="1000" dirty="0"/>
              <a:t>Measurable business goals </a:t>
            </a:r>
            <a:br>
              <a:rPr lang="en-US" sz="1000" dirty="0"/>
            </a:br>
            <a:r>
              <a:rPr lang="en-US" sz="1000" dirty="0" err="1"/>
              <a:t>eg</a:t>
            </a:r>
            <a:r>
              <a:rPr lang="en-US" sz="1000" dirty="0"/>
              <a:t>: reduce onboarding manager time by 50%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7545BF-44D0-4CC4-9FB7-E23F940568FD}"/>
              </a:ext>
            </a:extLst>
          </p:cNvPr>
          <p:cNvSpPr/>
          <p:nvPr/>
        </p:nvSpPr>
        <p:spPr>
          <a:xfrm>
            <a:off x="2790821" y="137327"/>
            <a:ext cx="6691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Session: </a:t>
            </a:r>
            <a:r>
              <a:rPr lang="en-US" dirty="0"/>
              <a:t>Create an Entrepreneurial Mindset</a:t>
            </a:r>
          </a:p>
          <a:p>
            <a:r>
              <a:rPr lang="en-US" b="1" dirty="0"/>
              <a:t>Goal: </a:t>
            </a:r>
            <a:r>
              <a:rPr lang="en-US" dirty="0"/>
              <a:t>Understand new tools and models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D3D3576-F3FB-4ADD-95E8-758127DD1E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478" y="2761590"/>
            <a:ext cx="300789" cy="30078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FD7E318-F810-472A-A618-B835678B8481}"/>
              </a:ext>
            </a:extLst>
          </p:cNvPr>
          <p:cNvSpPr txBox="1"/>
          <p:nvPr/>
        </p:nvSpPr>
        <p:spPr>
          <a:xfrm>
            <a:off x="3135997" y="3179051"/>
            <a:ext cx="8138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SWOT  slides x 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557C3F-B5A8-4ABA-A1A0-BE060287AD91}"/>
              </a:ext>
            </a:extLst>
          </p:cNvPr>
          <p:cNvSpPr txBox="1"/>
          <p:nvPr/>
        </p:nvSpPr>
        <p:spPr>
          <a:xfrm>
            <a:off x="6147087" y="3195536"/>
            <a:ext cx="99507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Show manager complete SWOT analysis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26AD4D2-E5B8-4241-B88A-330D20D25D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445" y="2840233"/>
            <a:ext cx="307777" cy="3077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808A2F-3D55-4634-AE27-A36D759DA799}"/>
              </a:ext>
            </a:extLst>
          </p:cNvPr>
          <p:cNvSpPr txBox="1"/>
          <p:nvPr/>
        </p:nvSpPr>
        <p:spPr>
          <a:xfrm>
            <a:off x="4707671" y="3220272"/>
            <a:ext cx="88401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SWOT template in Miro</a:t>
            </a:r>
          </a:p>
        </p:txBody>
      </p:sp>
      <p:pic>
        <p:nvPicPr>
          <p:cNvPr id="26" name="Picture 25" descr="actions.png">
            <a:extLst>
              <a:ext uri="{FF2B5EF4-FFF2-40B4-BE49-F238E27FC236}">
                <a16:creationId xmlns:a16="http://schemas.microsoft.com/office/drawing/2014/main" id="{6D06A788-DDAC-4624-A572-0C7A9FA614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27" y="3792185"/>
            <a:ext cx="310223" cy="280806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BE3F3D7-08DF-4B69-8E89-EB98E2E1942C}"/>
              </a:ext>
            </a:extLst>
          </p:cNvPr>
          <p:cNvCxnSpPr>
            <a:cxnSpLocks/>
          </p:cNvCxnSpPr>
          <p:nvPr/>
        </p:nvCxnSpPr>
        <p:spPr>
          <a:xfrm>
            <a:off x="5735448" y="2962245"/>
            <a:ext cx="454794" cy="0"/>
          </a:xfrm>
          <a:prstGeom prst="straightConnector1">
            <a:avLst/>
          </a:prstGeom>
          <a:ln w="38100" cmpd="sng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39BE343-1A73-4404-A26E-F04349F0369F}"/>
              </a:ext>
            </a:extLst>
          </p:cNvPr>
          <p:cNvCxnSpPr>
            <a:cxnSpLocks/>
          </p:cNvCxnSpPr>
          <p:nvPr/>
        </p:nvCxnSpPr>
        <p:spPr>
          <a:xfrm>
            <a:off x="4252877" y="2962245"/>
            <a:ext cx="454794" cy="0"/>
          </a:xfrm>
          <a:prstGeom prst="straightConnector1">
            <a:avLst/>
          </a:prstGeom>
          <a:ln w="38100" cmpd="sng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A1EF3C8-ED24-4556-AA16-79E08B1F3A2D}"/>
              </a:ext>
            </a:extLst>
          </p:cNvPr>
          <p:cNvSpPr txBox="1"/>
          <p:nvPr/>
        </p:nvSpPr>
        <p:spPr>
          <a:xfrm>
            <a:off x="9721209" y="1546966"/>
            <a:ext cx="8790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Create project plan in Miro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7899425-0D29-4ED9-AC0E-7F2959FF121B}"/>
              </a:ext>
            </a:extLst>
          </p:cNvPr>
          <p:cNvSpPr txBox="1"/>
          <p:nvPr/>
        </p:nvSpPr>
        <p:spPr>
          <a:xfrm>
            <a:off x="10692415" y="991320"/>
            <a:ext cx="868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What is Stakeholder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BD01888-83F5-4619-A081-DAA862E50ED9}"/>
              </a:ext>
            </a:extLst>
          </p:cNvPr>
          <p:cNvSpPr txBox="1"/>
          <p:nvPr/>
        </p:nvSpPr>
        <p:spPr>
          <a:xfrm>
            <a:off x="8621462" y="2286246"/>
            <a:ext cx="101563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Get feedback and make changes to plan</a:t>
            </a:r>
          </a:p>
        </p:txBody>
      </p:sp>
      <p:pic>
        <p:nvPicPr>
          <p:cNvPr id="39" name="Picture 38" descr="actions.png">
            <a:extLst>
              <a:ext uri="{FF2B5EF4-FFF2-40B4-BE49-F238E27FC236}">
                <a16:creationId xmlns:a16="http://schemas.microsoft.com/office/drawing/2014/main" id="{E8DC9A4C-804E-4F1C-ADD1-1BF9FD0B1C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4170" y="1855299"/>
            <a:ext cx="310223" cy="28080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1F29D31-8FA4-4A64-89DE-C8CA074D29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8419" y="610856"/>
            <a:ext cx="300789" cy="30078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5767122-A726-48A6-9A95-90D5CDFC19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849" y="1206763"/>
            <a:ext cx="307777" cy="307777"/>
          </a:xfrm>
          <a:prstGeom prst="rect">
            <a:avLst/>
          </a:prstGeom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F9FDDBAC-1375-44F8-AC63-BB22EECE4304}"/>
              </a:ext>
            </a:extLst>
          </p:cNvPr>
          <p:cNvCxnSpPr>
            <a:cxnSpLocks/>
          </p:cNvCxnSpPr>
          <p:nvPr/>
        </p:nvCxnSpPr>
        <p:spPr>
          <a:xfrm flipH="1">
            <a:off x="9481989" y="1658193"/>
            <a:ext cx="346342" cy="248844"/>
          </a:xfrm>
          <a:prstGeom prst="straightConnector1">
            <a:avLst/>
          </a:prstGeom>
          <a:ln w="38100" cmpd="sng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0BFC5C8E-B96B-4B5D-9A72-FCC412BF8440}"/>
              </a:ext>
            </a:extLst>
          </p:cNvPr>
          <p:cNvCxnSpPr>
            <a:cxnSpLocks/>
          </p:cNvCxnSpPr>
          <p:nvPr/>
        </p:nvCxnSpPr>
        <p:spPr>
          <a:xfrm flipH="1">
            <a:off x="10493793" y="935069"/>
            <a:ext cx="346342" cy="248844"/>
          </a:xfrm>
          <a:prstGeom prst="straightConnector1">
            <a:avLst/>
          </a:prstGeom>
          <a:ln w="38100" cmpd="sng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08571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1134</TotalTime>
  <Words>66</Words>
  <Application>Microsoft Office PowerPoint</Application>
  <PresentationFormat>Widescreen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Trebuchet MS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 learning</dc:title>
  <dc:creator>Lance Elliott</dc:creator>
  <cp:lastModifiedBy>Lance Elliott</cp:lastModifiedBy>
  <cp:revision>13</cp:revision>
  <dcterms:created xsi:type="dcterms:W3CDTF">2019-11-14T11:48:19Z</dcterms:created>
  <dcterms:modified xsi:type="dcterms:W3CDTF">2020-07-24T23:46:32Z</dcterms:modified>
</cp:coreProperties>
</file>